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handoutMasterIdLst>
    <p:handoutMasterId r:id="rId20"/>
  </p:handoutMasterIdLst>
  <p:sldIdLst>
    <p:sldId id="482" r:id="rId2"/>
    <p:sldId id="419" r:id="rId3"/>
    <p:sldId id="421" r:id="rId4"/>
    <p:sldId id="427" r:id="rId5"/>
    <p:sldId id="428" r:id="rId6"/>
    <p:sldId id="424" r:id="rId7"/>
    <p:sldId id="436" r:id="rId8"/>
    <p:sldId id="431" r:id="rId9"/>
    <p:sldId id="429" r:id="rId10"/>
    <p:sldId id="432" r:id="rId11"/>
    <p:sldId id="437" r:id="rId12"/>
    <p:sldId id="430" r:id="rId13"/>
    <p:sldId id="435" r:id="rId14"/>
    <p:sldId id="420" r:id="rId15"/>
    <p:sldId id="483" r:id="rId16"/>
    <p:sldId id="433" r:id="rId17"/>
    <p:sldId id="43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C800D76-3C72-4CB3-9FC9-AADDB526D820}">
          <p14:sldIdLst>
            <p14:sldId id="482"/>
            <p14:sldId id="419"/>
            <p14:sldId id="421"/>
            <p14:sldId id="427"/>
            <p14:sldId id="428"/>
            <p14:sldId id="424"/>
            <p14:sldId id="436"/>
            <p14:sldId id="431"/>
            <p14:sldId id="429"/>
            <p14:sldId id="432"/>
            <p14:sldId id="437"/>
            <p14:sldId id="430"/>
            <p14:sldId id="435"/>
            <p14:sldId id="420"/>
            <p14:sldId id="483"/>
            <p14:sldId id="433"/>
            <p14:sldId id="43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47A"/>
    <a:srgbClr val="962A8B"/>
    <a:srgbClr val="E62645"/>
    <a:srgbClr val="2EA836"/>
    <a:srgbClr val="D9AC6D"/>
    <a:srgbClr val="EB602B"/>
    <a:srgbClr val="FBB800"/>
    <a:srgbClr val="4085C6"/>
    <a:srgbClr val="00A2C7"/>
    <a:srgbClr val="9994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75533D-8FD8-41E9-A66B-B7FC01BD3CE3}" v="22" dt="2025-11-03T11:15:57.6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5" autoAdjust="0"/>
    <p:restoredTop sz="94756" autoAdjust="0"/>
  </p:normalViewPr>
  <p:slideViewPr>
    <p:cSldViewPr showGuides="1">
      <p:cViewPr varScale="1">
        <p:scale>
          <a:sx n="107" d="100"/>
          <a:sy n="107" d="100"/>
        </p:scale>
        <p:origin x="1003" y="302"/>
      </p:cViewPr>
      <p:guideLst/>
    </p:cSldViewPr>
  </p:slideViewPr>
  <p:outlineViewPr>
    <p:cViewPr>
      <p:scale>
        <a:sx n="33" d="100"/>
        <a:sy n="33" d="100"/>
      </p:scale>
      <p:origin x="0" y="-17179"/>
    </p:cViewPr>
  </p:outlineViewPr>
  <p:notesTextViewPr>
    <p:cViewPr>
      <p:scale>
        <a:sx n="1" d="1"/>
        <a:sy n="1" d="1"/>
      </p:scale>
      <p:origin x="0" y="0"/>
    </p:cViewPr>
  </p:notesTextViewPr>
  <p:notesViewPr>
    <p:cSldViewPr showGuides="1">
      <p:cViewPr varScale="1">
        <p:scale>
          <a:sx n="84" d="100"/>
          <a:sy n="84" d="100"/>
        </p:scale>
        <p:origin x="302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Schweinberger" userId="90c3b6fdff4c5443" providerId="LiveId" clId="{16B467C6-3D5B-4F2A-A3D4-D5D9DBF197BE}"/>
    <pc:docChg chg="undo custSel addSld delSld modSld sldOrd modSection">
      <pc:chgData name="Martin Schweinberger" userId="90c3b6fdff4c5443" providerId="LiveId" clId="{16B467C6-3D5B-4F2A-A3D4-D5D9DBF197BE}" dt="2025-11-03T11:15:59.458" v="437" actId="47"/>
      <pc:docMkLst>
        <pc:docMk/>
      </pc:docMkLst>
      <pc:sldChg chg="modSp mod">
        <pc:chgData name="Martin Schweinberger" userId="90c3b6fdff4c5443" providerId="LiveId" clId="{16B467C6-3D5B-4F2A-A3D4-D5D9DBF197BE}" dt="2025-11-03T11:04:10.301" v="137" actId="20577"/>
        <pc:sldMkLst>
          <pc:docMk/>
          <pc:sldMk cId="3932812477" sldId="419"/>
        </pc:sldMkLst>
        <pc:spChg chg="mod">
          <ac:chgData name="Martin Schweinberger" userId="90c3b6fdff4c5443" providerId="LiveId" clId="{16B467C6-3D5B-4F2A-A3D4-D5D9DBF197BE}" dt="2025-11-03T11:04:10.301" v="137" actId="20577"/>
          <ac:spMkLst>
            <pc:docMk/>
            <pc:sldMk cId="3932812477" sldId="419"/>
            <ac:spMk id="4" creationId="{B6176F90-BB2D-CEA5-0411-29176C20547E}"/>
          </ac:spMkLst>
        </pc:spChg>
      </pc:sldChg>
      <pc:sldChg chg="modSp mod">
        <pc:chgData name="Martin Schweinberger" userId="90c3b6fdff4c5443" providerId="LiveId" clId="{16B467C6-3D5B-4F2A-A3D4-D5D9DBF197BE}" dt="2025-11-03T11:07:35.299" v="198" actId="27636"/>
        <pc:sldMkLst>
          <pc:docMk/>
          <pc:sldMk cId="2740438735" sldId="420"/>
        </pc:sldMkLst>
        <pc:spChg chg="mod">
          <ac:chgData name="Martin Schweinberger" userId="90c3b6fdff4c5443" providerId="LiveId" clId="{16B467C6-3D5B-4F2A-A3D4-D5D9DBF197BE}" dt="2025-11-03T11:07:35.299" v="198" actId="27636"/>
          <ac:spMkLst>
            <pc:docMk/>
            <pc:sldMk cId="2740438735" sldId="420"/>
            <ac:spMk id="4" creationId="{39845E4F-DD22-04E0-E170-C945EDF6C1E6}"/>
          </ac:spMkLst>
        </pc:spChg>
      </pc:sldChg>
      <pc:sldChg chg="modSp mod">
        <pc:chgData name="Martin Schweinberger" userId="90c3b6fdff4c5443" providerId="LiveId" clId="{16B467C6-3D5B-4F2A-A3D4-D5D9DBF197BE}" dt="2025-11-03T11:04:17.297" v="139" actId="27636"/>
        <pc:sldMkLst>
          <pc:docMk/>
          <pc:sldMk cId="299391350" sldId="421"/>
        </pc:sldMkLst>
        <pc:spChg chg="mod">
          <ac:chgData name="Martin Schweinberger" userId="90c3b6fdff4c5443" providerId="LiveId" clId="{16B467C6-3D5B-4F2A-A3D4-D5D9DBF197BE}" dt="2025-11-03T11:03:09.608" v="53" actId="6549"/>
          <ac:spMkLst>
            <pc:docMk/>
            <pc:sldMk cId="299391350" sldId="421"/>
            <ac:spMk id="2" creationId="{69393DB2-6A50-8658-C6AE-125DDBF7BD4C}"/>
          </ac:spMkLst>
        </pc:spChg>
        <pc:spChg chg="mod">
          <ac:chgData name="Martin Schweinberger" userId="90c3b6fdff4c5443" providerId="LiveId" clId="{16B467C6-3D5B-4F2A-A3D4-D5D9DBF197BE}" dt="2025-11-03T11:04:17.297" v="139" actId="27636"/>
          <ac:spMkLst>
            <pc:docMk/>
            <pc:sldMk cId="299391350" sldId="421"/>
            <ac:spMk id="4" creationId="{A67A6D79-EC8D-D047-164B-827223A0B451}"/>
          </ac:spMkLst>
        </pc:spChg>
        <pc:spChg chg="mod">
          <ac:chgData name="Martin Schweinberger" userId="90c3b6fdff4c5443" providerId="LiveId" clId="{16B467C6-3D5B-4F2A-A3D4-D5D9DBF197BE}" dt="2025-11-03T11:03:23.425" v="56" actId="1076"/>
          <ac:spMkLst>
            <pc:docMk/>
            <pc:sldMk cId="299391350" sldId="421"/>
            <ac:spMk id="5" creationId="{78F7A350-FF40-FDAD-C4D0-75338DB41711}"/>
          </ac:spMkLst>
        </pc:spChg>
        <pc:picChg chg="mod">
          <ac:chgData name="Martin Schweinberger" userId="90c3b6fdff4c5443" providerId="LiveId" clId="{16B467C6-3D5B-4F2A-A3D4-D5D9DBF197BE}" dt="2025-11-03T11:03:15.563" v="54" actId="1076"/>
          <ac:picMkLst>
            <pc:docMk/>
            <pc:sldMk cId="299391350" sldId="421"/>
            <ac:picMk id="9" creationId="{20BC3A80-E5F9-CBAF-567E-F0A59959FD2E}"/>
          </ac:picMkLst>
        </pc:picChg>
      </pc:sldChg>
      <pc:sldChg chg="del">
        <pc:chgData name="Martin Schweinberger" userId="90c3b6fdff4c5443" providerId="LiveId" clId="{16B467C6-3D5B-4F2A-A3D4-D5D9DBF197BE}" dt="2025-11-03T11:15:59.458" v="437" actId="47"/>
        <pc:sldMkLst>
          <pc:docMk/>
          <pc:sldMk cId="1856933808" sldId="422"/>
        </pc:sldMkLst>
      </pc:sldChg>
      <pc:sldChg chg="modSp del mod">
        <pc:chgData name="Martin Schweinberger" userId="90c3b6fdff4c5443" providerId="LiveId" clId="{16B467C6-3D5B-4F2A-A3D4-D5D9DBF197BE}" dt="2025-11-03T11:08:39.154" v="200" actId="47"/>
        <pc:sldMkLst>
          <pc:docMk/>
          <pc:sldMk cId="1622255097" sldId="423"/>
        </pc:sldMkLst>
        <pc:spChg chg="mod">
          <ac:chgData name="Martin Schweinberger" userId="90c3b6fdff4c5443" providerId="LiveId" clId="{16B467C6-3D5B-4F2A-A3D4-D5D9DBF197BE}" dt="2025-11-03T11:04:56.733" v="149" actId="20577"/>
          <ac:spMkLst>
            <pc:docMk/>
            <pc:sldMk cId="1622255097" sldId="423"/>
            <ac:spMk id="2" creationId="{BBF8B3FF-878B-8AEA-1432-3B07E899CF8A}"/>
          </ac:spMkLst>
        </pc:spChg>
        <pc:spChg chg="mod">
          <ac:chgData name="Martin Schweinberger" userId="90c3b6fdff4c5443" providerId="LiveId" clId="{16B467C6-3D5B-4F2A-A3D4-D5D9DBF197BE}" dt="2025-11-03T11:04:20.738" v="141" actId="27636"/>
          <ac:spMkLst>
            <pc:docMk/>
            <pc:sldMk cId="1622255097" sldId="423"/>
            <ac:spMk id="4" creationId="{13C33FCB-82CD-964F-8663-84A4E0E7EE7F}"/>
          </ac:spMkLst>
        </pc:spChg>
      </pc:sldChg>
      <pc:sldChg chg="modSp mod">
        <pc:chgData name="Martin Schweinberger" userId="90c3b6fdff4c5443" providerId="LiveId" clId="{16B467C6-3D5B-4F2A-A3D4-D5D9DBF197BE}" dt="2025-11-03T11:05:41.193" v="163" actId="27636"/>
        <pc:sldMkLst>
          <pc:docMk/>
          <pc:sldMk cId="3177247916" sldId="424"/>
        </pc:sldMkLst>
        <pc:spChg chg="mod">
          <ac:chgData name="Martin Schweinberger" userId="90c3b6fdff4c5443" providerId="LiveId" clId="{16B467C6-3D5B-4F2A-A3D4-D5D9DBF197BE}" dt="2025-11-03T11:05:41.193" v="163" actId="27636"/>
          <ac:spMkLst>
            <pc:docMk/>
            <pc:sldMk cId="3177247916" sldId="424"/>
            <ac:spMk id="4" creationId="{70CA79C5-D576-D792-A24E-D13DE696A30E}"/>
          </ac:spMkLst>
        </pc:spChg>
      </pc:sldChg>
      <pc:sldChg chg="modSp del mod">
        <pc:chgData name="Martin Schweinberger" userId="90c3b6fdff4c5443" providerId="LiveId" clId="{16B467C6-3D5B-4F2A-A3D4-D5D9DBF197BE}" dt="2025-11-03T11:08:32.288" v="199" actId="47"/>
        <pc:sldMkLst>
          <pc:docMk/>
          <pc:sldMk cId="1282823036" sldId="425"/>
        </pc:sldMkLst>
        <pc:spChg chg="mod">
          <ac:chgData name="Martin Schweinberger" userId="90c3b6fdff4c5443" providerId="LiveId" clId="{16B467C6-3D5B-4F2A-A3D4-D5D9DBF197BE}" dt="2025-11-03T11:04:45.187" v="147" actId="27636"/>
          <ac:spMkLst>
            <pc:docMk/>
            <pc:sldMk cId="1282823036" sldId="425"/>
            <ac:spMk id="4" creationId="{C8B6836B-14A3-6FB1-3891-42B95DAF2277}"/>
          </ac:spMkLst>
        </pc:spChg>
        <pc:spChg chg="mod">
          <ac:chgData name="Martin Schweinberger" userId="90c3b6fdff4c5443" providerId="LiveId" clId="{16B467C6-3D5B-4F2A-A3D4-D5D9DBF197BE}" dt="2025-11-03T11:05:18.126" v="157" actId="20577"/>
          <ac:spMkLst>
            <pc:docMk/>
            <pc:sldMk cId="1282823036" sldId="425"/>
            <ac:spMk id="5" creationId="{3DBF0C37-29A8-66AA-E566-0E098F03411F}"/>
          </ac:spMkLst>
        </pc:spChg>
      </pc:sldChg>
      <pc:sldChg chg="modSp mod">
        <pc:chgData name="Martin Schweinberger" userId="90c3b6fdff4c5443" providerId="LiveId" clId="{16B467C6-3D5B-4F2A-A3D4-D5D9DBF197BE}" dt="2025-11-03T11:04:40.949" v="145" actId="27636"/>
        <pc:sldMkLst>
          <pc:docMk/>
          <pc:sldMk cId="3555031650" sldId="427"/>
        </pc:sldMkLst>
        <pc:spChg chg="mod">
          <ac:chgData name="Martin Schweinberger" userId="90c3b6fdff4c5443" providerId="LiveId" clId="{16B467C6-3D5B-4F2A-A3D4-D5D9DBF197BE}" dt="2025-11-03T11:02:10.645" v="45" actId="12"/>
          <ac:spMkLst>
            <pc:docMk/>
            <pc:sldMk cId="3555031650" sldId="427"/>
            <ac:spMk id="2" creationId="{2F99AFFC-FBDF-1D93-B545-38C3D35C13A8}"/>
          </ac:spMkLst>
        </pc:spChg>
        <pc:spChg chg="mod">
          <ac:chgData name="Martin Schweinberger" userId="90c3b6fdff4c5443" providerId="LiveId" clId="{16B467C6-3D5B-4F2A-A3D4-D5D9DBF197BE}" dt="2025-11-03T11:04:40.949" v="145" actId="27636"/>
          <ac:spMkLst>
            <pc:docMk/>
            <pc:sldMk cId="3555031650" sldId="427"/>
            <ac:spMk id="4" creationId="{D19D49CA-3983-AEC6-EA97-E753285EEA7D}"/>
          </ac:spMkLst>
        </pc:spChg>
      </pc:sldChg>
      <pc:sldChg chg="modSp mod">
        <pc:chgData name="Martin Schweinberger" userId="90c3b6fdff4c5443" providerId="LiveId" clId="{16B467C6-3D5B-4F2A-A3D4-D5D9DBF197BE}" dt="2025-11-03T11:05:37.044" v="161" actId="27636"/>
        <pc:sldMkLst>
          <pc:docMk/>
          <pc:sldMk cId="4159637777" sldId="428"/>
        </pc:sldMkLst>
        <pc:spChg chg="mod">
          <ac:chgData name="Martin Schweinberger" userId="90c3b6fdff4c5443" providerId="LiveId" clId="{16B467C6-3D5B-4F2A-A3D4-D5D9DBF197BE}" dt="2025-11-03T11:05:32.925" v="159" actId="12"/>
          <ac:spMkLst>
            <pc:docMk/>
            <pc:sldMk cId="4159637777" sldId="428"/>
            <ac:spMk id="2" creationId="{F22EA0A8-C9EF-8D26-8800-16A1151CACE9}"/>
          </ac:spMkLst>
        </pc:spChg>
        <pc:spChg chg="mod">
          <ac:chgData name="Martin Schweinberger" userId="90c3b6fdff4c5443" providerId="LiveId" clId="{16B467C6-3D5B-4F2A-A3D4-D5D9DBF197BE}" dt="2025-11-03T11:05:37.044" v="161" actId="27636"/>
          <ac:spMkLst>
            <pc:docMk/>
            <pc:sldMk cId="4159637777" sldId="428"/>
            <ac:spMk id="4" creationId="{8DD7772D-5855-FC5C-33F4-A1534F43ADF1}"/>
          </ac:spMkLst>
        </pc:spChg>
      </pc:sldChg>
      <pc:sldChg chg="addSp delSp modSp mod">
        <pc:chgData name="Martin Schweinberger" userId="90c3b6fdff4c5443" providerId="LiveId" clId="{16B467C6-3D5B-4F2A-A3D4-D5D9DBF197BE}" dt="2025-11-03T11:06:45.020" v="185" actId="1038"/>
        <pc:sldMkLst>
          <pc:docMk/>
          <pc:sldMk cId="1322611263" sldId="429"/>
        </pc:sldMkLst>
        <pc:spChg chg="del">
          <ac:chgData name="Martin Schweinberger" userId="90c3b6fdff4c5443" providerId="LiveId" clId="{16B467C6-3D5B-4F2A-A3D4-D5D9DBF197BE}" dt="2025-11-03T11:06:34.024" v="179" actId="478"/>
          <ac:spMkLst>
            <pc:docMk/>
            <pc:sldMk cId="1322611263" sldId="429"/>
            <ac:spMk id="3" creationId="{9827099D-918C-6B21-67C6-988F2BB40077}"/>
          </ac:spMkLst>
        </pc:spChg>
        <pc:spChg chg="mod">
          <ac:chgData name="Martin Schweinberger" userId="90c3b6fdff4c5443" providerId="LiveId" clId="{16B467C6-3D5B-4F2A-A3D4-D5D9DBF197BE}" dt="2025-11-03T11:05:54.898" v="169" actId="27636"/>
          <ac:spMkLst>
            <pc:docMk/>
            <pc:sldMk cId="1322611263" sldId="429"/>
            <ac:spMk id="4" creationId="{0C6AA2BA-E0DA-BEAE-64BE-585EEDE9A6A9}"/>
          </ac:spMkLst>
        </pc:spChg>
        <pc:spChg chg="add del mod">
          <ac:chgData name="Martin Schweinberger" userId="90c3b6fdff4c5443" providerId="LiveId" clId="{16B467C6-3D5B-4F2A-A3D4-D5D9DBF197BE}" dt="2025-11-03T11:06:34.842" v="180" actId="478"/>
          <ac:spMkLst>
            <pc:docMk/>
            <pc:sldMk cId="1322611263" sldId="429"/>
            <ac:spMk id="5" creationId="{D72D8EA2-B1C7-DC4F-D441-414FDF8F1743}"/>
          </ac:spMkLst>
        </pc:spChg>
        <pc:picChg chg="mod">
          <ac:chgData name="Martin Schweinberger" userId="90c3b6fdff4c5443" providerId="LiveId" clId="{16B467C6-3D5B-4F2A-A3D4-D5D9DBF197BE}" dt="2025-11-03T11:06:45.020" v="185" actId="1038"/>
          <ac:picMkLst>
            <pc:docMk/>
            <pc:sldMk cId="1322611263" sldId="429"/>
            <ac:picMk id="11" creationId="{488CB655-1EED-4BB4-44C5-9C070BD7CC07}"/>
          </ac:picMkLst>
        </pc:picChg>
      </pc:sldChg>
      <pc:sldChg chg="modSp mod">
        <pc:chgData name="Martin Schweinberger" userId="90c3b6fdff4c5443" providerId="LiveId" clId="{16B467C6-3D5B-4F2A-A3D4-D5D9DBF197BE}" dt="2025-11-03T11:07:20.801" v="194" actId="12"/>
        <pc:sldMkLst>
          <pc:docMk/>
          <pc:sldMk cId="2314094433" sldId="430"/>
        </pc:sldMkLst>
        <pc:spChg chg="mod">
          <ac:chgData name="Martin Schweinberger" userId="90c3b6fdff4c5443" providerId="LiveId" clId="{16B467C6-3D5B-4F2A-A3D4-D5D9DBF197BE}" dt="2025-11-03T11:07:20.801" v="194" actId="12"/>
          <ac:spMkLst>
            <pc:docMk/>
            <pc:sldMk cId="2314094433" sldId="430"/>
            <ac:spMk id="2" creationId="{494FC0A9-37D3-6120-F4D4-816DFD50AD18}"/>
          </ac:spMkLst>
        </pc:spChg>
        <pc:spChg chg="mod">
          <ac:chgData name="Martin Schweinberger" userId="90c3b6fdff4c5443" providerId="LiveId" clId="{16B467C6-3D5B-4F2A-A3D4-D5D9DBF197BE}" dt="2025-11-03T11:07:14.540" v="193" actId="27636"/>
          <ac:spMkLst>
            <pc:docMk/>
            <pc:sldMk cId="2314094433" sldId="430"/>
            <ac:spMk id="4" creationId="{2AD0C47F-22D7-BE41-2ACD-3C57F5A173C7}"/>
          </ac:spMkLst>
        </pc:spChg>
      </pc:sldChg>
      <pc:sldChg chg="modSp mod">
        <pc:chgData name="Martin Schweinberger" userId="90c3b6fdff4c5443" providerId="LiveId" clId="{16B467C6-3D5B-4F2A-A3D4-D5D9DBF197BE}" dt="2025-11-03T11:05:50.630" v="167" actId="27636"/>
        <pc:sldMkLst>
          <pc:docMk/>
          <pc:sldMk cId="2943303351" sldId="431"/>
        </pc:sldMkLst>
        <pc:spChg chg="mod">
          <ac:chgData name="Martin Schweinberger" userId="90c3b6fdff4c5443" providerId="LiveId" clId="{16B467C6-3D5B-4F2A-A3D4-D5D9DBF197BE}" dt="2025-11-03T11:05:50.630" v="167" actId="27636"/>
          <ac:spMkLst>
            <pc:docMk/>
            <pc:sldMk cId="2943303351" sldId="431"/>
            <ac:spMk id="4" creationId="{4D52B1F3-80DD-A892-A6F8-631BFF8A0887}"/>
          </ac:spMkLst>
        </pc:spChg>
      </pc:sldChg>
      <pc:sldChg chg="addSp delSp modSp mod">
        <pc:chgData name="Martin Schweinberger" userId="90c3b6fdff4c5443" providerId="LiveId" clId="{16B467C6-3D5B-4F2A-A3D4-D5D9DBF197BE}" dt="2025-11-03T11:06:22.138" v="178" actId="1037"/>
        <pc:sldMkLst>
          <pc:docMk/>
          <pc:sldMk cId="1198054115" sldId="432"/>
        </pc:sldMkLst>
        <pc:spChg chg="del">
          <ac:chgData name="Martin Schweinberger" userId="90c3b6fdff4c5443" providerId="LiveId" clId="{16B467C6-3D5B-4F2A-A3D4-D5D9DBF197BE}" dt="2025-11-03T11:06:07.896" v="173" actId="478"/>
          <ac:spMkLst>
            <pc:docMk/>
            <pc:sldMk cId="1198054115" sldId="432"/>
            <ac:spMk id="3" creationId="{FEF9BC46-D153-D331-CE80-2A0CD07332E9}"/>
          </ac:spMkLst>
        </pc:spChg>
        <pc:spChg chg="mod">
          <ac:chgData name="Martin Schweinberger" userId="90c3b6fdff4c5443" providerId="LiveId" clId="{16B467C6-3D5B-4F2A-A3D4-D5D9DBF197BE}" dt="2025-11-03T11:05:59.929" v="171" actId="27636"/>
          <ac:spMkLst>
            <pc:docMk/>
            <pc:sldMk cId="1198054115" sldId="432"/>
            <ac:spMk id="4" creationId="{60CD9C14-9C5F-A014-664F-832FE43418A3}"/>
          </ac:spMkLst>
        </pc:spChg>
        <pc:spChg chg="add del mod">
          <ac:chgData name="Martin Schweinberger" userId="90c3b6fdff4c5443" providerId="LiveId" clId="{16B467C6-3D5B-4F2A-A3D4-D5D9DBF197BE}" dt="2025-11-03T11:06:11.740" v="174" actId="478"/>
          <ac:spMkLst>
            <pc:docMk/>
            <pc:sldMk cId="1198054115" sldId="432"/>
            <ac:spMk id="7" creationId="{EC63ADCD-074F-0673-EDD0-8E9394F86F9E}"/>
          </ac:spMkLst>
        </pc:spChg>
        <pc:picChg chg="mod">
          <ac:chgData name="Martin Schweinberger" userId="90c3b6fdff4c5443" providerId="LiveId" clId="{16B467C6-3D5B-4F2A-A3D4-D5D9DBF197BE}" dt="2025-11-03T11:06:22.138" v="178" actId="1037"/>
          <ac:picMkLst>
            <pc:docMk/>
            <pc:sldMk cId="1198054115" sldId="432"/>
            <ac:picMk id="5" creationId="{CF09420B-8149-DF67-8A0E-8559E3C54088}"/>
          </ac:picMkLst>
        </pc:picChg>
      </pc:sldChg>
      <pc:sldChg chg="modSp mod ord">
        <pc:chgData name="Martin Schweinberger" userId="90c3b6fdff4c5443" providerId="LiveId" clId="{16B467C6-3D5B-4F2A-A3D4-D5D9DBF197BE}" dt="2025-11-03T11:10:09.676" v="202"/>
        <pc:sldMkLst>
          <pc:docMk/>
          <pc:sldMk cId="3264842871" sldId="433"/>
        </pc:sldMkLst>
        <pc:spChg chg="mod">
          <ac:chgData name="Martin Schweinberger" userId="90c3b6fdff4c5443" providerId="LiveId" clId="{16B467C6-3D5B-4F2A-A3D4-D5D9DBF197BE}" dt="2025-11-03T11:06:58.278" v="187" actId="27636"/>
          <ac:spMkLst>
            <pc:docMk/>
            <pc:sldMk cId="3264842871" sldId="433"/>
            <ac:spMk id="4" creationId="{2178D88B-1C31-782E-C324-53F968729452}"/>
          </ac:spMkLst>
        </pc:spChg>
        <pc:picChg chg="mod">
          <ac:chgData name="Martin Schweinberger" userId="90c3b6fdff4c5443" providerId="LiveId" clId="{16B467C6-3D5B-4F2A-A3D4-D5D9DBF197BE}" dt="2025-11-03T11:07:05.991" v="189" actId="1076"/>
          <ac:picMkLst>
            <pc:docMk/>
            <pc:sldMk cId="3264842871" sldId="433"/>
            <ac:picMk id="11" creationId="{8E61BAD3-AB5B-07D8-CD21-6765CA9BA6DF}"/>
          </ac:picMkLst>
        </pc:picChg>
      </pc:sldChg>
      <pc:sldChg chg="modSp mod ord">
        <pc:chgData name="Martin Schweinberger" userId="90c3b6fdff4c5443" providerId="LiveId" clId="{16B467C6-3D5B-4F2A-A3D4-D5D9DBF197BE}" dt="2025-11-03T11:10:14.458" v="204"/>
        <pc:sldMkLst>
          <pc:docMk/>
          <pc:sldMk cId="2000628547" sldId="434"/>
        </pc:sldMkLst>
        <pc:spChg chg="mod">
          <ac:chgData name="Martin Schweinberger" userId="90c3b6fdff4c5443" providerId="LiveId" clId="{16B467C6-3D5B-4F2A-A3D4-D5D9DBF197BE}" dt="2025-11-03T11:07:10.333" v="191" actId="27636"/>
          <ac:spMkLst>
            <pc:docMk/>
            <pc:sldMk cId="2000628547" sldId="434"/>
            <ac:spMk id="4" creationId="{4AC4F9F5-30C5-4EC4-9941-55F066805E4F}"/>
          </ac:spMkLst>
        </pc:spChg>
      </pc:sldChg>
      <pc:sldChg chg="modSp mod">
        <pc:chgData name="Martin Schweinberger" userId="90c3b6fdff4c5443" providerId="LiveId" clId="{16B467C6-3D5B-4F2A-A3D4-D5D9DBF197BE}" dt="2025-11-03T11:07:30.237" v="196" actId="12"/>
        <pc:sldMkLst>
          <pc:docMk/>
          <pc:sldMk cId="459076116" sldId="435"/>
        </pc:sldMkLst>
        <pc:spChg chg="mod">
          <ac:chgData name="Martin Schweinberger" userId="90c3b6fdff4c5443" providerId="LiveId" clId="{16B467C6-3D5B-4F2A-A3D4-D5D9DBF197BE}" dt="2025-11-03T11:07:30.237" v="196" actId="12"/>
          <ac:spMkLst>
            <pc:docMk/>
            <pc:sldMk cId="459076116" sldId="435"/>
            <ac:spMk id="2" creationId="{EB74FCAB-2DC1-8448-35C6-E17C5D679B39}"/>
          </ac:spMkLst>
        </pc:spChg>
      </pc:sldChg>
      <pc:sldChg chg="modSp mod">
        <pc:chgData name="Martin Schweinberger" userId="90c3b6fdff4c5443" providerId="LiveId" clId="{16B467C6-3D5B-4F2A-A3D4-D5D9DBF197BE}" dt="2025-11-03T11:05:45.770" v="165" actId="27636"/>
        <pc:sldMkLst>
          <pc:docMk/>
          <pc:sldMk cId="74462790" sldId="436"/>
        </pc:sldMkLst>
        <pc:spChg chg="mod">
          <ac:chgData name="Martin Schweinberger" userId="90c3b6fdff4c5443" providerId="LiveId" clId="{16B467C6-3D5B-4F2A-A3D4-D5D9DBF197BE}" dt="2025-11-03T11:05:45.770" v="165" actId="27636"/>
          <ac:spMkLst>
            <pc:docMk/>
            <pc:sldMk cId="74462790" sldId="436"/>
            <ac:spMk id="4" creationId="{0C8B3605-CAE2-5488-3C65-E15E87D6E1E4}"/>
          </ac:spMkLst>
        </pc:spChg>
      </pc:sldChg>
      <pc:sldChg chg="addSp modSp del mod">
        <pc:chgData name="Martin Schweinberger" userId="90c3b6fdff4c5443" providerId="LiveId" clId="{16B467C6-3D5B-4F2A-A3D4-D5D9DBF197BE}" dt="2025-11-03T11:15:01.735" v="431" actId="47"/>
        <pc:sldMkLst>
          <pc:docMk/>
          <pc:sldMk cId="3740473118" sldId="438"/>
        </pc:sldMkLst>
        <pc:spChg chg="mod">
          <ac:chgData name="Martin Schweinberger" userId="90c3b6fdff4c5443" providerId="LiveId" clId="{16B467C6-3D5B-4F2A-A3D4-D5D9DBF197BE}" dt="2025-11-03T11:10:32.373" v="205" actId="14100"/>
          <ac:spMkLst>
            <pc:docMk/>
            <pc:sldMk cId="3740473118" sldId="438"/>
            <ac:spMk id="4" creationId="{5401756B-CF2B-4E90-188D-169FB095221B}"/>
          </ac:spMkLst>
        </pc:spChg>
        <pc:picChg chg="add mod">
          <ac:chgData name="Martin Schweinberger" userId="90c3b6fdff4c5443" providerId="LiveId" clId="{16B467C6-3D5B-4F2A-A3D4-D5D9DBF197BE}" dt="2025-11-03T11:11:27.977" v="209" actId="14100"/>
          <ac:picMkLst>
            <pc:docMk/>
            <pc:sldMk cId="3740473118" sldId="438"/>
            <ac:picMk id="5" creationId="{D5A657FC-44AC-BC9D-D102-3E02FEFB874C}"/>
          </ac:picMkLst>
        </pc:picChg>
      </pc:sldChg>
      <pc:sldChg chg="addSp delSp modSp add mod">
        <pc:chgData name="Martin Schweinberger" userId="90c3b6fdff4c5443" providerId="LiveId" clId="{16B467C6-3D5B-4F2A-A3D4-D5D9DBF197BE}" dt="2025-11-03T11:15:51.650" v="435" actId="1076"/>
        <pc:sldMkLst>
          <pc:docMk/>
          <pc:sldMk cId="1683281064" sldId="482"/>
        </pc:sldMkLst>
        <pc:spChg chg="mod">
          <ac:chgData name="Martin Schweinberger" userId="90c3b6fdff4c5443" providerId="LiveId" clId="{16B467C6-3D5B-4F2A-A3D4-D5D9DBF197BE}" dt="2025-11-03T11:13:05.677" v="238" actId="14100"/>
          <ac:spMkLst>
            <pc:docMk/>
            <pc:sldMk cId="1683281064" sldId="482"/>
            <ac:spMk id="2" creationId="{B306ACDD-1FAD-FF2B-DE30-865C473AF284}"/>
          </ac:spMkLst>
        </pc:spChg>
        <pc:spChg chg="mod">
          <ac:chgData name="Martin Schweinberger" userId="90c3b6fdff4c5443" providerId="LiveId" clId="{16B467C6-3D5B-4F2A-A3D4-D5D9DBF197BE}" dt="2025-11-03T11:14:19.483" v="279" actId="20577"/>
          <ac:spMkLst>
            <pc:docMk/>
            <pc:sldMk cId="1683281064" sldId="482"/>
            <ac:spMk id="4" creationId="{D05DF66D-5B54-985B-02EB-5FE619CB3D1B}"/>
          </ac:spMkLst>
        </pc:spChg>
        <pc:picChg chg="add mod">
          <ac:chgData name="Martin Schweinberger" userId="90c3b6fdff4c5443" providerId="LiveId" clId="{16B467C6-3D5B-4F2A-A3D4-D5D9DBF197BE}" dt="2025-11-03T11:15:51.650" v="435" actId="1076"/>
          <ac:picMkLst>
            <pc:docMk/>
            <pc:sldMk cId="1683281064" sldId="482"/>
            <ac:picMk id="3" creationId="{A243D51E-3031-6CE1-1970-1CBEE137658B}"/>
          </ac:picMkLst>
        </pc:picChg>
        <pc:picChg chg="add mod">
          <ac:chgData name="Martin Schweinberger" userId="90c3b6fdff4c5443" providerId="LiveId" clId="{16B467C6-3D5B-4F2A-A3D4-D5D9DBF197BE}" dt="2025-11-03T11:15:49.511" v="434" actId="1076"/>
          <ac:picMkLst>
            <pc:docMk/>
            <pc:sldMk cId="1683281064" sldId="482"/>
            <ac:picMk id="5" creationId="{DA8D40AB-0A7F-4AB4-560E-DB7E369AF65B}"/>
          </ac:picMkLst>
        </pc:picChg>
        <pc:picChg chg="add del">
          <ac:chgData name="Martin Schweinberger" userId="90c3b6fdff4c5443" providerId="LiveId" clId="{16B467C6-3D5B-4F2A-A3D4-D5D9DBF197BE}" dt="2025-11-03T11:15:15.806" v="433" actId="478"/>
          <ac:picMkLst>
            <pc:docMk/>
            <pc:sldMk cId="1683281064" sldId="482"/>
            <ac:picMk id="7" creationId="{16C1DAFD-27AC-77FB-A914-AC37986AAB05}"/>
          </ac:picMkLst>
        </pc:picChg>
      </pc:sldChg>
      <pc:sldChg chg="add">
        <pc:chgData name="Martin Schweinberger" userId="90c3b6fdff4c5443" providerId="LiveId" clId="{16B467C6-3D5B-4F2A-A3D4-D5D9DBF197BE}" dt="2025-11-03T11:15:57.648" v="436"/>
        <pc:sldMkLst>
          <pc:docMk/>
          <pc:sldMk cId="904960167" sldId="48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2A36AD-C140-47B5-A0AA-2808AF1C1C9D}" type="datetimeFigureOut">
              <a:rPr lang="en-AU" smtClean="0"/>
              <a:t>3/11/2025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63829E-EB69-4A98-9D54-8D6822520B27}" type="datetimeFigureOut">
              <a:rPr lang="en-AU" smtClean="0"/>
              <a:t>3/11/2025</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5BEF6F-6263-4F8D-8EB5-8791451073CD}"/>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5" name="Picture 4">
            <a:extLst>
              <a:ext uri="{FF2B5EF4-FFF2-40B4-BE49-F238E27FC236}">
                <a16:creationId xmlns:a16="http://schemas.microsoft.com/office/drawing/2014/main" id="{3F3E3223-6328-4488-8A5F-952E87A12E34}"/>
              </a:ext>
            </a:extLst>
          </p:cNvPr>
          <p:cNvPicPr>
            <a:picLocks noChangeAspect="1"/>
          </p:cNvPicPr>
          <p:nvPr userDrawn="1"/>
        </p:nvPicPr>
        <p:blipFill rotWithShape="1">
          <a:blip r:embed="rId2"/>
          <a:srcRect l="74412" t="80198" b="-1"/>
          <a:stretch/>
        </p:blipFill>
        <p:spPr bwMode="ltGray">
          <a:xfrm>
            <a:off x="9852228" y="5499893"/>
            <a:ext cx="2339772" cy="1358107"/>
          </a:xfrm>
          <a:prstGeom prst="rect">
            <a:avLst/>
          </a:prstGeom>
          <a:ln>
            <a:noFill/>
          </a:ln>
        </p:spPr>
      </p:pic>
      <p:sp>
        <p:nvSpPr>
          <p:cNvPr id="2" name="Title 1"/>
          <p:cNvSpPr>
            <a:spLocks noGrp="1"/>
          </p:cNvSpPr>
          <p:nvPr>
            <p:ph type="title" hasCustomPrompt="1"/>
          </p:nvPr>
        </p:nvSpPr>
        <p:spPr>
          <a:xfrm>
            <a:off x="695325" y="1160745"/>
            <a:ext cx="10738247" cy="1296144"/>
          </a:xfrm>
        </p:spPr>
        <p:txBody>
          <a:bodyPr anchor="b">
            <a:noAutofit/>
          </a:bodyPr>
          <a:lstStyle>
            <a:lvl1pPr>
              <a:lnSpc>
                <a:spcPts val="5040"/>
              </a:lnSpc>
              <a:defRPr sz="4200">
                <a:solidFill>
                  <a:schemeClr val="accent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298" y="2571294"/>
            <a:ext cx="10747200" cy="2675249"/>
          </a:xfrm>
          <a:prstGeom prst="rect">
            <a:avLst/>
          </a:prstGeom>
        </p:spPr>
        <p:txBody>
          <a:bodyPr>
            <a:normAutofit/>
          </a:bodyPr>
          <a:lstStyle>
            <a:lvl1pPr marL="0" indent="0">
              <a:lnSpc>
                <a:spcPts val="3240"/>
              </a:lnSpc>
              <a:buNone/>
              <a:defRPr sz="2700">
                <a:solidFill>
                  <a:schemeClr val="accent1"/>
                </a:solidFill>
              </a:defRPr>
            </a:lvl1pPr>
          </a:lstStyle>
          <a:p>
            <a:pPr lvl="0"/>
            <a:r>
              <a:rPr lang="en-US" dirty="0"/>
              <a:t>[Subtitle]</a:t>
            </a:r>
          </a:p>
        </p:txBody>
      </p:sp>
      <p:pic>
        <p:nvPicPr>
          <p:cNvPr id="9" name="Picture 8">
            <a:extLst>
              <a:ext uri="{FF2B5EF4-FFF2-40B4-BE49-F238E27FC236}">
                <a16:creationId xmlns:a16="http://schemas.microsoft.com/office/drawing/2014/main" id="{B3140420-5D32-4B9D-AAC5-EA821D594034}"/>
              </a:ext>
            </a:extLst>
          </p:cNvPr>
          <p:cNvPicPr>
            <a:picLocks noChangeAspect="1"/>
          </p:cNvPicPr>
          <p:nvPr userDrawn="1"/>
        </p:nvPicPr>
        <p:blipFill rotWithShape="1">
          <a:blip r:embed="rId2"/>
          <a:srcRect t="59270" r="70475" b="-1"/>
          <a:stretch/>
        </p:blipFill>
        <p:spPr bwMode="ltGray">
          <a:xfrm>
            <a:off x="1" y="4064704"/>
            <a:ext cx="2699772" cy="2793299"/>
          </a:xfrm>
          <a:prstGeom prst="rect">
            <a:avLst/>
          </a:prstGeom>
          <a:ln>
            <a:noFill/>
          </a:ln>
        </p:spPr>
      </p:pic>
      <p:pic>
        <p:nvPicPr>
          <p:cNvPr id="10" name="Picture 9">
            <a:extLst>
              <a:ext uri="{FF2B5EF4-FFF2-40B4-BE49-F238E27FC236}">
                <a16:creationId xmlns:a16="http://schemas.microsoft.com/office/drawing/2014/main" id="{1A1484F3-3D7B-466C-B621-2369AAE0DB10}"/>
              </a:ext>
            </a:extLst>
          </p:cNvPr>
          <p:cNvPicPr>
            <a:picLocks noChangeAspect="1"/>
          </p:cNvPicPr>
          <p:nvPr userDrawn="1"/>
        </p:nvPicPr>
        <p:blipFill>
          <a:blip r:embed="rId3"/>
          <a:stretch>
            <a:fillRect/>
          </a:stretch>
        </p:blipFill>
        <p:spPr>
          <a:xfrm>
            <a:off x="695325" y="207631"/>
            <a:ext cx="3204000" cy="472463"/>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2 Graphs">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2F89E8-AEA0-41B7-97D7-227B19E804EC}"/>
              </a:ext>
            </a:extLst>
          </p:cNvPr>
          <p:cNvSpPr>
            <a:spLocks noGrp="1"/>
          </p:cNvSpPr>
          <p:nvPr>
            <p:ph type="body" sz="quarter" idx="13" hasCustomPrompt="1"/>
          </p:nvPr>
        </p:nvSpPr>
        <p:spPr>
          <a:xfrm>
            <a:off x="695326"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6" name="Content Placeholder 5">
            <a:extLst>
              <a:ext uri="{FF2B5EF4-FFF2-40B4-BE49-F238E27FC236}">
                <a16:creationId xmlns:a16="http://schemas.microsoft.com/office/drawing/2014/main" id="{5F93F161-17EB-4DA5-BE00-069D1277B92D}"/>
              </a:ext>
            </a:extLst>
          </p:cNvPr>
          <p:cNvSpPr>
            <a:spLocks noGrp="1"/>
          </p:cNvSpPr>
          <p:nvPr>
            <p:ph sz="quarter" idx="17"/>
          </p:nvPr>
        </p:nvSpPr>
        <p:spPr>
          <a:xfrm>
            <a:off x="695326"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5" name="Text Placeholder 6">
            <a:extLst>
              <a:ext uri="{FF2B5EF4-FFF2-40B4-BE49-F238E27FC236}">
                <a16:creationId xmlns:a16="http://schemas.microsoft.com/office/drawing/2014/main" id="{4324DF9C-3E8A-469C-8FC9-4938DAA32240}"/>
              </a:ext>
            </a:extLst>
          </p:cNvPr>
          <p:cNvSpPr>
            <a:spLocks noGrp="1"/>
          </p:cNvSpPr>
          <p:nvPr>
            <p:ph type="body" sz="quarter" idx="18" hasCustomPrompt="1"/>
          </p:nvPr>
        </p:nvSpPr>
        <p:spPr>
          <a:xfrm>
            <a:off x="6279511"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16" name="Content Placeholder 5">
            <a:extLst>
              <a:ext uri="{FF2B5EF4-FFF2-40B4-BE49-F238E27FC236}">
                <a16:creationId xmlns:a16="http://schemas.microsoft.com/office/drawing/2014/main" id="{A027F0FB-D735-4865-B5EA-A50B34F47CA8}"/>
              </a:ext>
            </a:extLst>
          </p:cNvPr>
          <p:cNvSpPr>
            <a:spLocks noGrp="1"/>
          </p:cNvSpPr>
          <p:nvPr>
            <p:ph sz="quarter" idx="19"/>
          </p:nvPr>
        </p:nvSpPr>
        <p:spPr>
          <a:xfrm>
            <a:off x="6279511"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CAE7F11A-C7DA-440F-83D7-3571E1FAF17A}"/>
              </a:ext>
            </a:extLst>
          </p:cNvPr>
          <p:cNvSpPr>
            <a:spLocks noGrp="1"/>
          </p:cNvSpPr>
          <p:nvPr>
            <p:ph type="body" sz="quarter" idx="14" hasCustomPrompt="1"/>
          </p:nvPr>
        </p:nvSpPr>
        <p:spPr>
          <a:xfrm>
            <a:off x="695327" y="1699200"/>
            <a:ext cx="10772776"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97ABDCDB-C6CD-4C8C-A5E2-31920BCF53A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1F7154F-DE85-4B92-BE63-FC9C5B0FC14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7" name="Picture 16">
            <a:extLst>
              <a:ext uri="{FF2B5EF4-FFF2-40B4-BE49-F238E27FC236}">
                <a16:creationId xmlns:a16="http://schemas.microsoft.com/office/drawing/2014/main" id="{6C08FAE1-741A-4147-AD4A-766CC098B78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Title 7">
            <a:extLst>
              <a:ext uri="{FF2B5EF4-FFF2-40B4-BE49-F238E27FC236}">
                <a16:creationId xmlns:a16="http://schemas.microsoft.com/office/drawing/2014/main" id="{0701168E-769B-45DB-AFDD-B10DB12B4A9C}"/>
              </a:ext>
            </a:extLst>
          </p:cNvPr>
          <p:cNvSpPr>
            <a:spLocks noGrp="1"/>
          </p:cNvSpPr>
          <p:nvPr>
            <p:ph type="title"/>
          </p:nvPr>
        </p:nvSpPr>
        <p:spPr/>
        <p:txBody>
          <a:bodyPr/>
          <a:lstStyle/>
          <a:p>
            <a:r>
              <a:rPr lang="en-US"/>
              <a:t>Click to edit Master title style</a:t>
            </a:r>
            <a:endParaRPr lang="en-AU" dirty="0"/>
          </a:p>
        </p:txBody>
      </p:sp>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r>
              <a:rPr lang="en-AU"/>
              <a:t>SLAT7806 Research Methods</a:t>
            </a:r>
            <a:endParaRPr lang="en-AU" dirty="0"/>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02488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5" y="1700212"/>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6"/>
          <p:cNvSpPr>
            <a:spLocks noGrp="1"/>
          </p:cNvSpPr>
          <p:nvPr>
            <p:ph sz="quarter" idx="13"/>
          </p:nvPr>
        </p:nvSpPr>
        <p:spPr>
          <a:xfrm>
            <a:off x="695325" y="4149320"/>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B4204264-ED99-42CA-9AA0-998A63609F92}"/>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BF99E85-067E-4D25-84D4-D21BC7C23B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78C68E48-49B8-418B-BA86-C6FED8002F9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4" name="Title 3">
            <a:extLst>
              <a:ext uri="{FF2B5EF4-FFF2-40B4-BE49-F238E27FC236}">
                <a16:creationId xmlns:a16="http://schemas.microsoft.com/office/drawing/2014/main" id="{F21DDE5F-D7FC-442F-B28B-E2BE20514547}"/>
              </a:ext>
            </a:extLst>
          </p:cNvPr>
          <p:cNvSpPr>
            <a:spLocks noGrp="1"/>
          </p:cNvSpPr>
          <p:nvPr>
            <p:ph type="title"/>
          </p:nvPr>
        </p:nvSpPr>
        <p:spPr/>
        <p:txBody>
          <a:bodyPr/>
          <a:lstStyle/>
          <a:p>
            <a:r>
              <a:rPr lang="en-US"/>
              <a:t>Click to edit Master title style</a:t>
            </a:r>
            <a:endParaRPr lang="en-AU"/>
          </a:p>
        </p:txBody>
      </p:sp>
      <p:sp>
        <p:nvSpPr>
          <p:cNvPr id="13" name="Footer Placeholder 12">
            <a:extLst>
              <a:ext uri="{FF2B5EF4-FFF2-40B4-BE49-F238E27FC236}">
                <a16:creationId xmlns:a16="http://schemas.microsoft.com/office/drawing/2014/main" id="{23BF6C02-0CA6-49E2-A373-73DF26BA1D21}"/>
              </a:ext>
            </a:extLst>
          </p:cNvPr>
          <p:cNvSpPr>
            <a:spLocks noGrp="1"/>
          </p:cNvSpPr>
          <p:nvPr>
            <p:ph type="ftr" sz="quarter" idx="19"/>
          </p:nvPr>
        </p:nvSpPr>
        <p:spPr/>
        <p:txBody>
          <a:bodyPr/>
          <a:lstStyle/>
          <a:p>
            <a:r>
              <a:rPr lang="en-AU"/>
              <a:t>SLAT7806 Research Methods</a:t>
            </a:r>
            <a:endParaRPr lang="en-AU" dirty="0"/>
          </a:p>
        </p:txBody>
      </p:sp>
      <p:sp>
        <p:nvSpPr>
          <p:cNvPr id="14" name="Slide Number Placeholder 13">
            <a:extLst>
              <a:ext uri="{FF2B5EF4-FFF2-40B4-BE49-F238E27FC236}">
                <a16:creationId xmlns:a16="http://schemas.microsoft.com/office/drawing/2014/main" id="{D89DCE9D-2EC0-4E96-8676-B7755E0D22A7}"/>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8701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BFF82D3-6289-409B-A057-3D813BA14F7F}"/>
              </a:ext>
            </a:extLst>
          </p:cNvPr>
          <p:cNvSpPr>
            <a:spLocks noGrp="1"/>
          </p:cNvSpPr>
          <p:nvPr>
            <p:ph sz="quarter" idx="14"/>
          </p:nvPr>
        </p:nvSpPr>
        <p:spPr>
          <a:xfrm>
            <a:off x="695325" y="1700213"/>
            <a:ext cx="3384342" cy="4608512"/>
          </a:xfrm>
        </p:spPr>
        <p:txBody>
          <a:bodyPr/>
          <a:lstStyle>
            <a:lvl1pPr>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Content Placeholder 6">
            <a:extLst>
              <a:ext uri="{FF2B5EF4-FFF2-40B4-BE49-F238E27FC236}">
                <a16:creationId xmlns:a16="http://schemas.microsoft.com/office/drawing/2014/main" id="{3F6BB689-6536-431A-8821-1D05F11A490B}"/>
              </a:ext>
            </a:extLst>
          </p:cNvPr>
          <p:cNvSpPr>
            <a:spLocks noGrp="1"/>
          </p:cNvSpPr>
          <p:nvPr>
            <p:ph sz="quarter" idx="15"/>
          </p:nvPr>
        </p:nvSpPr>
        <p:spPr>
          <a:xfrm>
            <a:off x="440660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a:extLst>
              <a:ext uri="{FF2B5EF4-FFF2-40B4-BE49-F238E27FC236}">
                <a16:creationId xmlns:a16="http://schemas.microsoft.com/office/drawing/2014/main" id="{DE3EE136-4551-4345-9B3F-12045A92B814}"/>
              </a:ext>
            </a:extLst>
          </p:cNvPr>
          <p:cNvSpPr>
            <a:spLocks noGrp="1"/>
          </p:cNvSpPr>
          <p:nvPr>
            <p:ph sz="quarter" idx="16"/>
          </p:nvPr>
        </p:nvSpPr>
        <p:spPr>
          <a:xfrm>
            <a:off x="811259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FA713AAF-B990-435A-8393-8A68709805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16E32DE4-D188-4655-B345-81AD0F7B8AEF}"/>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B6506DFC-3F02-4673-B3B1-41D5834D7551}"/>
              </a:ext>
            </a:extLst>
          </p:cNvPr>
          <p:cNvSpPr>
            <a:spLocks noGrp="1"/>
          </p:cNvSpPr>
          <p:nvPr>
            <p:ph type="ftr" sz="quarter" idx="20"/>
          </p:nvPr>
        </p:nvSpPr>
        <p:spPr/>
        <p:txBody>
          <a:bodyPr/>
          <a:lstStyle/>
          <a:p>
            <a:r>
              <a:rPr lang="en-AU"/>
              <a:t>SLAT7806 Research Methods</a:t>
            </a:r>
            <a:endParaRPr lang="en-AU" dirty="0"/>
          </a:p>
        </p:txBody>
      </p:sp>
      <p:sp>
        <p:nvSpPr>
          <p:cNvPr id="14" name="Slide Number Placeholder 13">
            <a:extLst>
              <a:ext uri="{FF2B5EF4-FFF2-40B4-BE49-F238E27FC236}">
                <a16:creationId xmlns:a16="http://schemas.microsoft.com/office/drawing/2014/main" id="{2F26CCD0-EFB3-4E19-A77F-85F3E0F33667}"/>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77075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Third Two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7049" y="1700213"/>
            <a:ext cx="7089626"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695325" y="1698659"/>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A819475F-5544-4974-AE9E-4B8F82C06AFF}"/>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FB7ADCB3-94A1-487D-85FB-8FFC9CDD03A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4198469F-EA11-46C7-AAEC-1DCCFFCDF452}"/>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ECD0CC0B-EDBE-4119-B030-67B593429642}"/>
              </a:ext>
            </a:extLst>
          </p:cNvPr>
          <p:cNvSpPr>
            <a:spLocks noGrp="1"/>
          </p:cNvSpPr>
          <p:nvPr>
            <p:ph type="title"/>
          </p:nvPr>
        </p:nvSpPr>
        <p:spPr/>
        <p:txBody>
          <a:bodyPr/>
          <a:lstStyle/>
          <a:p>
            <a:r>
              <a:rPr lang="en-US"/>
              <a:t>Click to edit Master title style</a:t>
            </a:r>
            <a:endParaRPr lang="en-AU" dirty="0"/>
          </a:p>
        </p:txBody>
      </p:sp>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Third One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6" y="1700213"/>
            <a:ext cx="7092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8112676" y="1700213"/>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99C00F56-0B94-47B9-B665-E10A225FC23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B4415799-71FD-449D-8349-3495B06EE8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BCDEB36B-7D7C-483E-8547-AC6A66877EC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8739D336-33BA-494B-81D0-9D8B47FD05AB}"/>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624880"/>
            <a:ext cx="12191999" cy="6233119"/>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260000" rIns="180000" bIns="180000" anchor="t">
            <a:normAutofit/>
          </a:bodyPr>
          <a:lstStyle>
            <a:lvl1pPr marL="285750" indent="-285750" algn="l">
              <a:buClr>
                <a:schemeClr val="bg1"/>
              </a:buClr>
              <a:buFont typeface="Arial" panose="020B0604020202020204" pitchFamily="34" charset="0"/>
              <a:buChar char="•"/>
              <a:defRPr lang="en-AU" dirty="0"/>
            </a:lvl1pPr>
          </a:lstStyle>
          <a:p>
            <a:pPr lvl="0"/>
            <a:r>
              <a:rPr lang="en-AU" dirty="0"/>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1127448" y="1340768"/>
            <a:ext cx="2592288" cy="876470"/>
          </a:xfrm>
        </p:spPr>
        <p:txBody>
          <a:bodyPr anchor="t">
            <a:normAutofit/>
          </a:bodyPr>
          <a:lstStyle>
            <a:lvl1pPr>
              <a:defRPr sz="2800"/>
            </a:lvl1pPr>
          </a:lstStyle>
          <a:p>
            <a:r>
              <a:rPr lang="en-US" dirty="0"/>
              <a:t>[Title]</a:t>
            </a:r>
            <a:endParaRPr lang="en-AU" dirty="0"/>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45D19A3-55E4-4A3E-B43F-B4D3EFBE1E1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1B58DF6-309B-4BE3-BBE4-1BA28FFD90EC}"/>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99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1700213"/>
            <a:ext cx="10801349" cy="4249107"/>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61FA6F18-A6B9-4002-9AF5-5A621B0ECEA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F6667976-37E5-419D-871B-FF7F3279A819}"/>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Image Two Third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8" y="630979"/>
            <a:ext cx="7784951" cy="6234196"/>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8916" h="5593381">
                <a:moveTo>
                  <a:pt x="454" y="629"/>
                </a:moveTo>
                <a:lnTo>
                  <a:pt x="5198916" y="0"/>
                </a:lnTo>
                <a:lnTo>
                  <a:pt x="5198916" y="5587822"/>
                </a:lnTo>
                <a:lnTo>
                  <a:pt x="1718207" y="5593381"/>
                </a:lnTo>
                <a:cubicBezTo>
                  <a:pt x="689093" y="5283249"/>
                  <a:pt x="-8821" y="3998617"/>
                  <a:pt x="1791" y="3144946"/>
                </a:cubicBezTo>
                <a:cubicBezTo>
                  <a:pt x="3783" y="1941683"/>
                  <a:pt x="-1538" y="1203892"/>
                  <a:pt x="454" y="629"/>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Rectangle 8">
            <a:extLst>
              <a:ext uri="{FF2B5EF4-FFF2-40B4-BE49-F238E27FC236}">
                <a16:creationId xmlns:a16="http://schemas.microsoft.com/office/drawing/2014/main" id="{35F1548D-4CF2-410E-9EAF-5FFD92B8BD25}"/>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4FFD650-D01F-491D-B510-1C0C7A868A6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E6DFCBBC-8906-4BED-9DB4-F37D43569C83}"/>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0DA6D18E-7831-44BE-9F27-A68CFE3B02CE}"/>
              </a:ext>
            </a:extLst>
          </p:cNvPr>
          <p:cNvSpPr>
            <a:spLocks noGrp="1"/>
          </p:cNvSpPr>
          <p:nvPr>
            <p:ph type="ftr" sz="quarter" idx="15"/>
          </p:nvPr>
        </p:nvSpPr>
        <p:spPr/>
        <p:txBody>
          <a:bodyPr/>
          <a:lstStyle/>
          <a:p>
            <a:r>
              <a:rPr lang="en-AU"/>
              <a:t>SLAT7806 Research Methods</a:t>
            </a:r>
            <a:endParaRPr lang="en-AU" dirty="0"/>
          </a:p>
        </p:txBody>
      </p:sp>
      <p:sp>
        <p:nvSpPr>
          <p:cNvPr id="11" name="Slide Number Placeholder 10">
            <a:extLst>
              <a:ext uri="{FF2B5EF4-FFF2-40B4-BE49-F238E27FC236}">
                <a16:creationId xmlns:a16="http://schemas.microsoft.com/office/drawing/2014/main" id="{CBA412D2-A7E4-4007-BC7B-41EB3D0B601C}"/>
              </a:ext>
            </a:extLst>
          </p:cNvPr>
          <p:cNvSpPr>
            <a:spLocks noGrp="1"/>
          </p:cNvSpPr>
          <p:nvPr>
            <p:ph type="sldNum" sz="quarter" idx="16"/>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80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Half">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099776" y="619522"/>
            <a:ext cx="6096132" cy="62383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1095" h="5597085">
                <a:moveTo>
                  <a:pt x="454" y="4333"/>
                </a:moveTo>
                <a:lnTo>
                  <a:pt x="4070582" y="0"/>
                </a:lnTo>
                <a:cubicBezTo>
                  <a:pt x="4072539" y="1865237"/>
                  <a:pt x="4068136" y="3729906"/>
                  <a:pt x="4070093" y="5595143"/>
                </a:cubicBezTo>
                <a:lnTo>
                  <a:pt x="1718207" y="5597085"/>
                </a:lnTo>
                <a:cubicBezTo>
                  <a:pt x="689093" y="5286953"/>
                  <a:pt x="-8821" y="4002321"/>
                  <a:pt x="1791" y="3148650"/>
                </a:cubicBezTo>
                <a:cubicBezTo>
                  <a:pt x="3783" y="1945387"/>
                  <a:pt x="-1538" y="1207596"/>
                  <a:pt x="454" y="433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520858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9ED1E0F1-AFFA-42EB-BA75-DA2D450046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9BE6FC7D-C34E-46C7-8941-E28D2138AB4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3" name="Title 1">
            <a:extLst>
              <a:ext uri="{FF2B5EF4-FFF2-40B4-BE49-F238E27FC236}">
                <a16:creationId xmlns:a16="http://schemas.microsoft.com/office/drawing/2014/main" id="{080EDC1B-18C6-4124-ACB9-D441CF15FE5D}"/>
              </a:ext>
            </a:extLst>
          </p:cNvPr>
          <p:cNvSpPr>
            <a:spLocks noGrp="1"/>
          </p:cNvSpPr>
          <p:nvPr>
            <p:ph type="title"/>
          </p:nvPr>
        </p:nvSpPr>
        <p:spPr>
          <a:xfrm>
            <a:off x="695326" y="1052736"/>
            <a:ext cx="5208587" cy="468000"/>
          </a:xfrm>
        </p:spPr>
        <p:txBody>
          <a:bodyPr anchor="t"/>
          <a:lstStyle/>
          <a:p>
            <a:r>
              <a:rPr lang="en-US"/>
              <a:t>Click to edit Master title style</a:t>
            </a:r>
            <a:endParaRPr lang="en-AU" dirty="0"/>
          </a:p>
        </p:txBody>
      </p:sp>
      <p:sp>
        <p:nvSpPr>
          <p:cNvPr id="6" name="Footer Placeholder 5">
            <a:extLst>
              <a:ext uri="{FF2B5EF4-FFF2-40B4-BE49-F238E27FC236}">
                <a16:creationId xmlns:a16="http://schemas.microsoft.com/office/drawing/2014/main" id="{8734EC9E-80A6-4F00-A6C2-0211431E31A4}"/>
              </a:ext>
            </a:extLst>
          </p:cNvPr>
          <p:cNvSpPr>
            <a:spLocks noGrp="1"/>
          </p:cNvSpPr>
          <p:nvPr>
            <p:ph type="ftr" sz="quarter" idx="20"/>
          </p:nvPr>
        </p:nvSpPr>
        <p:spPr/>
        <p:txBody>
          <a:bodyPr/>
          <a:lstStyle/>
          <a:p>
            <a:r>
              <a:rPr lang="en-AU"/>
              <a:t>SLAT7806 Research Methods</a:t>
            </a:r>
            <a:endParaRPr lang="en-AU" dirty="0"/>
          </a:p>
        </p:txBody>
      </p:sp>
      <p:sp>
        <p:nvSpPr>
          <p:cNvPr id="7" name="Slide Number Placeholder 6">
            <a:extLst>
              <a:ext uri="{FF2B5EF4-FFF2-40B4-BE49-F238E27FC236}">
                <a16:creationId xmlns:a16="http://schemas.microsoft.com/office/drawing/2014/main" id="{EFD63467-2027-4D99-8858-F83AC8390523}"/>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84967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Image One Third">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27980" y="619866"/>
            <a:ext cx="4065161" cy="623997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779" h="5598562">
                <a:moveTo>
                  <a:pt x="454" y="7751"/>
                </a:moveTo>
                <a:lnTo>
                  <a:pt x="2714233" y="0"/>
                </a:lnTo>
                <a:cubicBezTo>
                  <a:pt x="2716190" y="1865237"/>
                  <a:pt x="2712113" y="3733325"/>
                  <a:pt x="2714070" y="5598562"/>
                </a:cubicBezTo>
                <a:lnTo>
                  <a:pt x="1718207" y="5594806"/>
                </a:lnTo>
                <a:cubicBezTo>
                  <a:pt x="689093" y="5284674"/>
                  <a:pt x="-8821" y="4000042"/>
                  <a:pt x="1791" y="3146371"/>
                </a:cubicBezTo>
                <a:cubicBezTo>
                  <a:pt x="3783" y="1943108"/>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7089890" cy="4608515"/>
          </a:xfrm>
          <a:prstGeom prst="rect">
            <a:avLst/>
          </a:prstGeom>
        </p:spPr>
        <p:txBody>
          <a:bodyPr/>
          <a:lstStyle>
            <a:lvl1pPr>
              <a:lnSpc>
                <a:spcPct val="100000"/>
              </a:lnSpc>
              <a:defRPr lang="en-US" dirty="0" smtClean="0"/>
            </a:lvl1pPr>
            <a:lvl2pPr>
              <a:defRPr lang="en-US" dirty="0" smtClean="0"/>
            </a:lvl2pPr>
            <a:lvl3pPr>
              <a:defRPr lang="en-US" dirty="0" smtClean="0"/>
            </a:lvl3pPr>
            <a:lvl4pPr>
              <a:defRPr lang="en-US" dirty="0" smtClean="0"/>
            </a:lvl4pPr>
            <a:lvl5pPr>
              <a:spcAft>
                <a:spcPts val="600"/>
              </a:spcAft>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FE2A31D-86B6-46B8-BB44-FE4A0151AFEC}"/>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9DB1757-F26E-4E87-887C-D21CB8F0D41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322A0C3-D06A-4B53-BF2D-7247BE3F1E44}"/>
              </a:ext>
            </a:extLst>
          </p:cNvPr>
          <p:cNvSpPr>
            <a:spLocks noGrp="1"/>
          </p:cNvSpPr>
          <p:nvPr>
            <p:ph type="title"/>
          </p:nvPr>
        </p:nvSpPr>
        <p:spPr>
          <a:xfrm>
            <a:off x="695326" y="1052736"/>
            <a:ext cx="7089890" cy="469056"/>
          </a:xfrm>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EEA16CAE-14B9-4A43-877B-E46EF044168C}"/>
              </a:ext>
            </a:extLst>
          </p:cNvPr>
          <p:cNvSpPr>
            <a:spLocks noGrp="1"/>
          </p:cNvSpPr>
          <p:nvPr>
            <p:ph type="ftr" sz="quarter" idx="2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195BFC0C-3AAF-4677-B586-CD5CBF731F79}"/>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4313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4299D2-DE60-4B62-A10B-375899206764}"/>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hasCustomPrompt="1"/>
          </p:nvPr>
        </p:nvSpPr>
        <p:spPr bwMode="white">
          <a:xfrm>
            <a:off x="695325" y="1143405"/>
            <a:ext cx="107382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bwMode="white">
          <a:xfrm>
            <a:off x="695298" y="2553954"/>
            <a:ext cx="10747200" cy="2675249"/>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8" name="Right Triangle 3">
            <a:extLst>
              <a:ext uri="{FF2B5EF4-FFF2-40B4-BE49-F238E27FC236}">
                <a16:creationId xmlns:a16="http://schemas.microsoft.com/office/drawing/2014/main" id="{E49831C3-1265-4B26-84DA-16A7EC28AF5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570549AC-72A0-49C7-B98A-4959B5690850}"/>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11" name="Picture 10">
            <a:extLst>
              <a:ext uri="{FF2B5EF4-FFF2-40B4-BE49-F238E27FC236}">
                <a16:creationId xmlns:a16="http://schemas.microsoft.com/office/drawing/2014/main" id="{DEDF6610-A984-4E2A-B1B8-C6D02948493B}"/>
              </a:ext>
            </a:extLst>
          </p:cNvPr>
          <p:cNvPicPr>
            <a:picLocks noChangeAspect="1"/>
          </p:cNvPicPr>
          <p:nvPr userDrawn="1"/>
        </p:nvPicPr>
        <p:blipFill>
          <a:blip r:embed="rId2"/>
          <a:stretch>
            <a:fillRect/>
          </a:stretch>
        </p:blipFill>
        <p:spPr>
          <a:xfrm>
            <a:off x="695325" y="207631"/>
            <a:ext cx="3204000" cy="472463"/>
          </a:xfrm>
          <a:prstGeom prst="rect">
            <a:avLst/>
          </a:prstGeom>
        </p:spPr>
      </p:pic>
    </p:spTree>
    <p:extLst>
      <p:ext uri="{BB962C8B-B14F-4D97-AF65-F5344CB8AC3E}">
        <p14:creationId xmlns:p14="http://schemas.microsoft.com/office/powerpoint/2010/main" val="17557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9550" y="-3115"/>
            <a:ext cx="7782449" cy="6868289"/>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586635 h 6179387"/>
              <a:gd name="connsiteX1" fmla="*/ 5198916 w 5198916"/>
              <a:gd name="connsiteY1" fmla="*/ 0 h 6179387"/>
              <a:gd name="connsiteX2" fmla="*/ 5198916 w 5198916"/>
              <a:gd name="connsiteY2" fmla="*/ 6173828 h 6179387"/>
              <a:gd name="connsiteX3" fmla="*/ 1718207 w 5198916"/>
              <a:gd name="connsiteY3" fmla="*/ 6179387 h 6179387"/>
              <a:gd name="connsiteX4" fmla="*/ 1791 w 5198916"/>
              <a:gd name="connsiteY4" fmla="*/ 3730952 h 6179387"/>
              <a:gd name="connsiteX5" fmla="*/ 454 w 5198916"/>
              <a:gd name="connsiteY5" fmla="*/ 586635 h 6179387"/>
              <a:gd name="connsiteX0" fmla="*/ 8476 w 5197245"/>
              <a:gd name="connsiteY0" fmla="*/ 39696 h 6179387"/>
              <a:gd name="connsiteX1" fmla="*/ 5197245 w 5197245"/>
              <a:gd name="connsiteY1" fmla="*/ 0 h 6179387"/>
              <a:gd name="connsiteX2" fmla="*/ 5197245 w 5197245"/>
              <a:gd name="connsiteY2" fmla="*/ 6173828 h 6179387"/>
              <a:gd name="connsiteX3" fmla="*/ 1716536 w 5197245"/>
              <a:gd name="connsiteY3" fmla="*/ 6179387 h 6179387"/>
              <a:gd name="connsiteX4" fmla="*/ 120 w 5197245"/>
              <a:gd name="connsiteY4" fmla="*/ 3730952 h 6179387"/>
              <a:gd name="connsiteX5" fmla="*/ 8476 w 5197245"/>
              <a:gd name="connsiteY5" fmla="*/ 39696 h 6179387"/>
              <a:gd name="connsiteX0" fmla="*/ 8476 w 5197245"/>
              <a:gd name="connsiteY0" fmla="*/ 0 h 6139691"/>
              <a:gd name="connsiteX1" fmla="*/ 5146357 w 5197245"/>
              <a:gd name="connsiteY1" fmla="*/ 191044 h 6139691"/>
              <a:gd name="connsiteX2" fmla="*/ 5197245 w 5197245"/>
              <a:gd name="connsiteY2" fmla="*/ 6134132 h 6139691"/>
              <a:gd name="connsiteX3" fmla="*/ 1716536 w 5197245"/>
              <a:gd name="connsiteY3" fmla="*/ 6139691 h 6139691"/>
              <a:gd name="connsiteX4" fmla="*/ 120 w 5197245"/>
              <a:gd name="connsiteY4" fmla="*/ 3691256 h 6139691"/>
              <a:gd name="connsiteX5" fmla="*/ 8476 w 5197245"/>
              <a:gd name="connsiteY5" fmla="*/ 0 h 6139691"/>
              <a:gd name="connsiteX0" fmla="*/ 8476 w 5197245"/>
              <a:gd name="connsiteY0" fmla="*/ 22604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8476 w 5197245"/>
              <a:gd name="connsiteY5" fmla="*/ 22604 h 6162295"/>
              <a:gd name="connsiteX0" fmla="*/ 2115 w 5197245"/>
              <a:gd name="connsiteY0" fmla="*/ 5512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2115 w 5197245"/>
              <a:gd name="connsiteY5" fmla="*/ 5512 h 61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245" h="6162295">
                <a:moveTo>
                  <a:pt x="2115" y="5512"/>
                </a:moveTo>
                <a:lnTo>
                  <a:pt x="5197245" y="0"/>
                </a:lnTo>
                <a:lnTo>
                  <a:pt x="5197245" y="6156736"/>
                </a:lnTo>
                <a:lnTo>
                  <a:pt x="1716536" y="6162295"/>
                </a:lnTo>
                <a:cubicBezTo>
                  <a:pt x="687422" y="5852163"/>
                  <a:pt x="-10492" y="4567531"/>
                  <a:pt x="120" y="3713860"/>
                </a:cubicBezTo>
                <a:cubicBezTo>
                  <a:pt x="2112" y="2510597"/>
                  <a:pt x="123" y="1208775"/>
                  <a:pt x="2115" y="5512"/>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Box 8">
            <a:extLst>
              <a:ext uri="{FF2B5EF4-FFF2-40B4-BE49-F238E27FC236}">
                <a16:creationId xmlns:a16="http://schemas.microsoft.com/office/drawing/2014/main" id="{43322D7A-8171-44C9-AFA6-24E34B78763E}"/>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1" name="Title 1">
            <a:extLst>
              <a:ext uri="{FF2B5EF4-FFF2-40B4-BE49-F238E27FC236}">
                <a16:creationId xmlns:a16="http://schemas.microsoft.com/office/drawing/2014/main" id="{7F45073E-2992-405B-AB05-A3E6ADD2877C}"/>
              </a:ext>
            </a:extLst>
          </p:cNvPr>
          <p:cNvSpPr>
            <a:spLocks noGrp="1"/>
          </p:cNvSpPr>
          <p:nvPr>
            <p:ph type="title"/>
          </p:nvPr>
        </p:nvSpPr>
        <p:spPr>
          <a:xfrm>
            <a:off x="695326" y="1052736"/>
            <a:ext cx="3384549" cy="1008112"/>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142604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102278" y="-2778"/>
            <a:ext cx="6093632" cy="68606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454 w 4070093"/>
              <a:gd name="connsiteY0" fmla="*/ 562667 h 6155419"/>
              <a:gd name="connsiteX1" fmla="*/ 4062101 w 4070093"/>
              <a:gd name="connsiteY1" fmla="*/ 0 h 6155419"/>
              <a:gd name="connsiteX2" fmla="*/ 4070093 w 4070093"/>
              <a:gd name="connsiteY2" fmla="*/ 6153477 h 6155419"/>
              <a:gd name="connsiteX3" fmla="*/ 1718207 w 4070093"/>
              <a:gd name="connsiteY3" fmla="*/ 6155419 h 6155419"/>
              <a:gd name="connsiteX4" fmla="*/ 1791 w 4070093"/>
              <a:gd name="connsiteY4" fmla="*/ 3706984 h 6155419"/>
              <a:gd name="connsiteX5" fmla="*/ 454 w 4070093"/>
              <a:gd name="connsiteY5" fmla="*/ 562667 h 6155419"/>
              <a:gd name="connsiteX0" fmla="*/ 7264 w 4068422"/>
              <a:gd name="connsiteY0" fmla="*/ 15728 h 6155419"/>
              <a:gd name="connsiteX1" fmla="*/ 4060430 w 4068422"/>
              <a:gd name="connsiteY1" fmla="*/ 0 h 6155419"/>
              <a:gd name="connsiteX2" fmla="*/ 4068422 w 4068422"/>
              <a:gd name="connsiteY2" fmla="*/ 6153477 h 6155419"/>
              <a:gd name="connsiteX3" fmla="*/ 1716536 w 4068422"/>
              <a:gd name="connsiteY3" fmla="*/ 6155419 h 6155419"/>
              <a:gd name="connsiteX4" fmla="*/ 120 w 4068422"/>
              <a:gd name="connsiteY4" fmla="*/ 3706984 h 6155419"/>
              <a:gd name="connsiteX5" fmla="*/ 7264 w 4068422"/>
              <a:gd name="connsiteY5" fmla="*/ 15728 h 6155419"/>
              <a:gd name="connsiteX0" fmla="*/ 7264 w 4069425"/>
              <a:gd name="connsiteY0" fmla="*/ 15728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7264 w 4069425"/>
              <a:gd name="connsiteY5" fmla="*/ 15728 h 6155419"/>
              <a:gd name="connsiteX0" fmla="*/ 3023 w 4069425"/>
              <a:gd name="connsiteY0" fmla="*/ 4334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3023 w 4069425"/>
              <a:gd name="connsiteY5" fmla="*/ 4334 h 615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9425" h="6155419">
                <a:moveTo>
                  <a:pt x="3023" y="4334"/>
                </a:moveTo>
                <a:lnTo>
                  <a:pt x="4068912" y="0"/>
                </a:lnTo>
                <a:cubicBezTo>
                  <a:pt x="4070869" y="1865237"/>
                  <a:pt x="4066465" y="4288240"/>
                  <a:pt x="4068422" y="6153477"/>
                </a:cubicBezTo>
                <a:lnTo>
                  <a:pt x="1716536" y="6155419"/>
                </a:lnTo>
                <a:cubicBezTo>
                  <a:pt x="687422" y="5845287"/>
                  <a:pt x="-10492" y="4560655"/>
                  <a:pt x="120" y="3706984"/>
                </a:cubicBezTo>
                <a:cubicBezTo>
                  <a:pt x="2112" y="2503721"/>
                  <a:pt x="1031" y="1207597"/>
                  <a:pt x="3023" y="4334"/>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D06BD81E-48A0-488B-B875-7D993A64CC4D}"/>
              </a:ext>
            </a:extLst>
          </p:cNvPr>
          <p:cNvSpPr>
            <a:spLocks noGrp="1"/>
          </p:cNvSpPr>
          <p:nvPr>
            <p:ph type="body" sz="quarter" idx="13"/>
          </p:nvPr>
        </p:nvSpPr>
        <p:spPr>
          <a:xfrm>
            <a:off x="695325" y="1700213"/>
            <a:ext cx="5208587"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TextBox 13">
            <a:extLst>
              <a:ext uri="{FF2B5EF4-FFF2-40B4-BE49-F238E27FC236}">
                <a16:creationId xmlns:a16="http://schemas.microsoft.com/office/drawing/2014/main" id="{54B152F0-B857-4837-AD26-E55058B68A12}"/>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3" name="Title 1">
            <a:extLst>
              <a:ext uri="{FF2B5EF4-FFF2-40B4-BE49-F238E27FC236}">
                <a16:creationId xmlns:a16="http://schemas.microsoft.com/office/drawing/2014/main" id="{407296C6-F9EC-4B3A-9119-76D6C67094A9}"/>
              </a:ext>
            </a:extLst>
          </p:cNvPr>
          <p:cNvSpPr>
            <a:spLocks noGrp="1"/>
          </p:cNvSpPr>
          <p:nvPr>
            <p:ph type="title"/>
          </p:nvPr>
        </p:nvSpPr>
        <p:spPr>
          <a:xfrm>
            <a:off x="695326" y="1052736"/>
            <a:ext cx="5208586" cy="468000"/>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23333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bwMode="invGray">
          <a:xfrm>
            <a:off x="0" y="0"/>
            <a:ext cx="10704513" cy="6869113"/>
          </a:xfrm>
          <a:solidFill>
            <a:schemeClr val="accent1"/>
          </a:solidFill>
        </p:spPr>
        <p:txBody>
          <a:bodyPr>
            <a:normAutofit/>
          </a:bodyPr>
          <a:lstStyle>
            <a:lvl1pPr>
              <a:defRPr sz="100">
                <a:solidFill>
                  <a:schemeClr val="accent1"/>
                </a:solidFill>
              </a:defRPr>
            </a:lvl1pPr>
          </a:lstStyle>
          <a:p>
            <a:pPr lvl="0"/>
            <a:r>
              <a:rPr lang="en-AU" dirty="0"/>
              <a:t> </a:t>
            </a:r>
          </a:p>
        </p:txBody>
      </p:sp>
      <p:sp>
        <p:nvSpPr>
          <p:cNvPr id="15" name="TextBox 14">
            <a:extLst>
              <a:ext uri="{FF2B5EF4-FFF2-40B4-BE49-F238E27FC236}">
                <a16:creationId xmlns:a16="http://schemas.microsoft.com/office/drawing/2014/main" id="{52BEE3ED-5C13-4151-AFC4-04F14BD9ECA3}"/>
              </a:ext>
            </a:extLst>
          </p:cNvPr>
          <p:cNvSpPr txBox="1"/>
          <p:nvPr userDrawn="1"/>
        </p:nvSpPr>
        <p:spPr>
          <a:xfrm>
            <a:off x="1" y="-622612"/>
            <a:ext cx="7632171" cy="523220"/>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Clicking along the edge of purple container and change the shape fill colour.</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1"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bwMode="white">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bwMode="white">
          <a:xfrm>
            <a:off x="695325" y="1700213"/>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bwMode="white">
          <a:xfrm>
            <a:off x="695326" y="1052736"/>
            <a:ext cx="7096124" cy="469056"/>
          </a:xfrm>
        </p:spPr>
        <p:txBody>
          <a:bodyPr/>
          <a:lstStyle>
            <a:lvl1pPr>
              <a:defRPr>
                <a:solidFill>
                  <a:schemeClr val="bg1"/>
                </a:solidFill>
              </a:defRPr>
            </a:lvl1pPr>
          </a:lstStyle>
          <a:p>
            <a:r>
              <a:rPr lang="en-US" dirty="0"/>
              <a:t>Click to edit Master title style</a:t>
            </a:r>
            <a:endParaRPr lang="en-AU" dirty="0"/>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777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5">
            <a:extLst>
              <a:ext uri="{FF2B5EF4-FFF2-40B4-BE49-F238E27FC236}">
                <a16:creationId xmlns:a16="http://schemas.microsoft.com/office/drawing/2014/main" id="{DA8ABAA8-126B-459D-B960-B85E22F49DF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304000"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304000"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4" name="Rectangle 13">
            <a:extLst>
              <a:ext uri="{FF2B5EF4-FFF2-40B4-BE49-F238E27FC236}">
                <a16:creationId xmlns:a16="http://schemas.microsoft.com/office/drawing/2014/main" id="{377D8A62-4A58-4C23-B0E5-AEF193611E4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EDEB74D7-CB6B-47FE-A2A8-7AE5F1DED986}"/>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5" name="Title 1">
            <a:extLst>
              <a:ext uri="{FF2B5EF4-FFF2-40B4-BE49-F238E27FC236}">
                <a16:creationId xmlns:a16="http://schemas.microsoft.com/office/drawing/2014/main" id="{E061BA70-9BEA-4AF5-8B24-03EBB3F28710}"/>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AF4FF51F-8DC8-4E19-BB72-27E7B862578F}"/>
              </a:ext>
            </a:extLst>
          </p:cNvPr>
          <p:cNvSpPr>
            <a:spLocks noGrp="1"/>
          </p:cNvSpPr>
          <p:nvPr>
            <p:ph type="ftr" sz="quarter" idx="2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21CA045B-79DD-4F1E-A5D5-56CC7F67455E}"/>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7384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Text &amp;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953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96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12676" y="3446253"/>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Edit Master text styles</a:t>
            </a:r>
          </a:p>
          <a:p>
            <a:pPr lvl="1"/>
            <a:r>
              <a:rPr lang="en-US"/>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962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1267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Rectangle 13">
            <a:extLst>
              <a:ext uri="{FF2B5EF4-FFF2-40B4-BE49-F238E27FC236}">
                <a16:creationId xmlns:a16="http://schemas.microsoft.com/office/drawing/2014/main" id="{2DC1E423-DB93-432A-8BB7-4B2613DBF94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7E590DBB-90A7-43BF-BDD1-CF1C6212FAF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B91E1143-CBAC-4E3D-95E2-1F1E3980ADDC}"/>
              </a:ext>
            </a:extLst>
          </p:cNvPr>
          <p:cNvSpPr>
            <a:spLocks noGrp="1"/>
          </p:cNvSpPr>
          <p:nvPr>
            <p:ph type="ftr" sz="quarter" idx="2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24035F6F-B1C5-4CB7-9CF1-E5C49956EAC7}"/>
              </a:ext>
            </a:extLst>
          </p:cNvPr>
          <p:cNvSpPr>
            <a:spLocks noGrp="1"/>
          </p:cNvSpPr>
          <p:nvPr>
            <p:ph type="sldNum" sz="quarter" idx="2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6025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s &amp; Tex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1691720"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8"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19668"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Picture Placeholder 8">
            <a:extLst>
              <a:ext uri="{FF2B5EF4-FFF2-40B4-BE49-F238E27FC236}">
                <a16:creationId xmlns:a16="http://schemas.microsoft.com/office/drawing/2014/main" id="{49164FB8-D4B8-4D90-B308-464FB278E97B}"/>
              </a:ext>
            </a:extLst>
          </p:cNvPr>
          <p:cNvSpPr>
            <a:spLocks noGrp="1"/>
          </p:cNvSpPr>
          <p:nvPr>
            <p:ph type="pic" sz="quarter" idx="23" hasCustomPrompt="1"/>
          </p:nvPr>
        </p:nvSpPr>
        <p:spPr>
          <a:xfrm>
            <a:off x="5376051"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3999"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9" name="Text Placeholder 14">
            <a:extLst>
              <a:ext uri="{FF2B5EF4-FFF2-40B4-BE49-F238E27FC236}">
                <a16:creationId xmlns:a16="http://schemas.microsoft.com/office/drawing/2014/main" id="{4ADAC2D7-6D0E-46B8-9F7A-B4DB99B8900F}"/>
              </a:ext>
            </a:extLst>
          </p:cNvPr>
          <p:cNvSpPr>
            <a:spLocks noGrp="1"/>
          </p:cNvSpPr>
          <p:nvPr>
            <p:ph type="body" sz="quarter" idx="25"/>
          </p:nvPr>
        </p:nvSpPr>
        <p:spPr>
          <a:xfrm>
            <a:off x="4403999"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1" name="Picture Placeholder 8">
            <a:extLst>
              <a:ext uri="{FF2B5EF4-FFF2-40B4-BE49-F238E27FC236}">
                <a16:creationId xmlns:a16="http://schemas.microsoft.com/office/drawing/2014/main" id="{EFE4D8B1-EBB1-4B03-B440-81D22A8A0339}"/>
              </a:ext>
            </a:extLst>
          </p:cNvPr>
          <p:cNvSpPr>
            <a:spLocks noGrp="1"/>
          </p:cNvSpPr>
          <p:nvPr>
            <p:ph type="pic" sz="quarter" idx="26" hasCustomPrompt="1"/>
          </p:nvPr>
        </p:nvSpPr>
        <p:spPr>
          <a:xfrm>
            <a:off x="9063158" y="1700907"/>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2" name="Text Placeholder 14">
            <a:extLst>
              <a:ext uri="{FF2B5EF4-FFF2-40B4-BE49-F238E27FC236}">
                <a16:creationId xmlns:a16="http://schemas.microsoft.com/office/drawing/2014/main" id="{9FADD90A-0B64-4F90-9B57-FE13E0FCA228}"/>
              </a:ext>
            </a:extLst>
          </p:cNvPr>
          <p:cNvSpPr>
            <a:spLocks noGrp="1"/>
          </p:cNvSpPr>
          <p:nvPr>
            <p:ph type="body" sz="quarter" idx="27" hasCustomPrompt="1"/>
          </p:nvPr>
        </p:nvSpPr>
        <p:spPr>
          <a:xfrm>
            <a:off x="8091106" y="2997051"/>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3" name="Text Placeholder 14">
            <a:extLst>
              <a:ext uri="{FF2B5EF4-FFF2-40B4-BE49-F238E27FC236}">
                <a16:creationId xmlns:a16="http://schemas.microsoft.com/office/drawing/2014/main" id="{ABE4C7F0-C749-4520-AA04-DB6CA99155AA}"/>
              </a:ext>
            </a:extLst>
          </p:cNvPr>
          <p:cNvSpPr>
            <a:spLocks noGrp="1"/>
          </p:cNvSpPr>
          <p:nvPr>
            <p:ph type="body" sz="quarter" idx="28"/>
          </p:nvPr>
        </p:nvSpPr>
        <p:spPr>
          <a:xfrm>
            <a:off x="8091106" y="3271189"/>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4" name="Picture Placeholder 8">
            <a:extLst>
              <a:ext uri="{FF2B5EF4-FFF2-40B4-BE49-F238E27FC236}">
                <a16:creationId xmlns:a16="http://schemas.microsoft.com/office/drawing/2014/main" id="{10240862-4D4B-4BB9-8F4B-AA856CD17F50}"/>
              </a:ext>
            </a:extLst>
          </p:cNvPr>
          <p:cNvSpPr>
            <a:spLocks noGrp="1"/>
          </p:cNvSpPr>
          <p:nvPr>
            <p:ph type="pic" sz="quarter" idx="29" hasCustomPrompt="1"/>
          </p:nvPr>
        </p:nvSpPr>
        <p:spPr>
          <a:xfrm>
            <a:off x="1691720"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8"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6" name="Text Placeholder 14">
            <a:extLst>
              <a:ext uri="{FF2B5EF4-FFF2-40B4-BE49-F238E27FC236}">
                <a16:creationId xmlns:a16="http://schemas.microsoft.com/office/drawing/2014/main" id="{2477189D-83D5-4749-BD7C-CADC0D1471D9}"/>
              </a:ext>
            </a:extLst>
          </p:cNvPr>
          <p:cNvSpPr>
            <a:spLocks noGrp="1"/>
          </p:cNvSpPr>
          <p:nvPr>
            <p:ph type="body" sz="quarter" idx="31"/>
          </p:nvPr>
        </p:nvSpPr>
        <p:spPr>
          <a:xfrm>
            <a:off x="719668"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7" name="Picture Placeholder 8">
            <a:extLst>
              <a:ext uri="{FF2B5EF4-FFF2-40B4-BE49-F238E27FC236}">
                <a16:creationId xmlns:a16="http://schemas.microsoft.com/office/drawing/2014/main" id="{6618C35F-5F01-46A6-BF04-0CA9BDBAAB65}"/>
              </a:ext>
            </a:extLst>
          </p:cNvPr>
          <p:cNvSpPr>
            <a:spLocks noGrp="1"/>
          </p:cNvSpPr>
          <p:nvPr>
            <p:ph type="pic" sz="quarter" idx="32" hasCustomPrompt="1"/>
          </p:nvPr>
        </p:nvSpPr>
        <p:spPr>
          <a:xfrm>
            <a:off x="5376051"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3999"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9" name="Text Placeholder 14">
            <a:extLst>
              <a:ext uri="{FF2B5EF4-FFF2-40B4-BE49-F238E27FC236}">
                <a16:creationId xmlns:a16="http://schemas.microsoft.com/office/drawing/2014/main" id="{AB7F5300-022A-4183-A132-AA8EB6534A61}"/>
              </a:ext>
            </a:extLst>
          </p:cNvPr>
          <p:cNvSpPr>
            <a:spLocks noGrp="1"/>
          </p:cNvSpPr>
          <p:nvPr>
            <p:ph type="body" sz="quarter" idx="34"/>
          </p:nvPr>
        </p:nvSpPr>
        <p:spPr>
          <a:xfrm>
            <a:off x="4403999"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0" name="Picture Placeholder 8">
            <a:extLst>
              <a:ext uri="{FF2B5EF4-FFF2-40B4-BE49-F238E27FC236}">
                <a16:creationId xmlns:a16="http://schemas.microsoft.com/office/drawing/2014/main" id="{CE2DF1AF-9EAD-40B3-B73C-07649220BF03}"/>
              </a:ext>
            </a:extLst>
          </p:cNvPr>
          <p:cNvSpPr>
            <a:spLocks noGrp="1"/>
          </p:cNvSpPr>
          <p:nvPr>
            <p:ph type="pic" sz="quarter" idx="35" hasCustomPrompt="1"/>
          </p:nvPr>
        </p:nvSpPr>
        <p:spPr>
          <a:xfrm>
            <a:off x="9063158" y="4077341"/>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6" y="5373485"/>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2" name="Text Placeholder 14">
            <a:extLst>
              <a:ext uri="{FF2B5EF4-FFF2-40B4-BE49-F238E27FC236}">
                <a16:creationId xmlns:a16="http://schemas.microsoft.com/office/drawing/2014/main" id="{B722C2B9-2C83-4877-A90D-0CA01537B08C}"/>
              </a:ext>
            </a:extLst>
          </p:cNvPr>
          <p:cNvSpPr>
            <a:spLocks noGrp="1"/>
          </p:cNvSpPr>
          <p:nvPr>
            <p:ph type="body" sz="quarter" idx="37"/>
          </p:nvPr>
        </p:nvSpPr>
        <p:spPr>
          <a:xfrm>
            <a:off x="8091106" y="5647623"/>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3" name="Rectangle 32">
            <a:extLst>
              <a:ext uri="{FF2B5EF4-FFF2-40B4-BE49-F238E27FC236}">
                <a16:creationId xmlns:a16="http://schemas.microsoft.com/office/drawing/2014/main" id="{6FF019EB-FA99-486B-BA02-92BE7601299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35" name="Picture 34">
            <a:extLst>
              <a:ext uri="{FF2B5EF4-FFF2-40B4-BE49-F238E27FC236}">
                <a16:creationId xmlns:a16="http://schemas.microsoft.com/office/drawing/2014/main" id="{F1882F53-3639-4FFE-AFD1-5428267B6B9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5E82035B-DC9A-432B-8519-2243ECF2A4F3}"/>
              </a:ext>
            </a:extLst>
          </p:cNvPr>
          <p:cNvSpPr>
            <a:spLocks noGrp="1"/>
          </p:cNvSpPr>
          <p:nvPr>
            <p:ph type="ftr" sz="quarter" idx="39"/>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A8EC4C1B-640F-47AB-A0DF-816F2F8FB16E}"/>
              </a:ext>
            </a:extLst>
          </p:cNvPr>
          <p:cNvSpPr>
            <a:spLocks noGrp="1"/>
          </p:cNvSpPr>
          <p:nvPr>
            <p:ph type="sldNum" sz="quarter" idx="4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6955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079170" y="1917008"/>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69532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69532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32120" y="1917008"/>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4827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4827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686160" y="1917008"/>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0231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0231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14768" y="1917008"/>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30924"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30924"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5" name="Rectangle 44">
            <a:extLst>
              <a:ext uri="{FF2B5EF4-FFF2-40B4-BE49-F238E27FC236}">
                <a16:creationId xmlns:a16="http://schemas.microsoft.com/office/drawing/2014/main" id="{895140AB-DCE2-4DB2-81B5-60470D8E34C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21" name="Picture 20">
            <a:extLst>
              <a:ext uri="{FF2B5EF4-FFF2-40B4-BE49-F238E27FC236}">
                <a16:creationId xmlns:a16="http://schemas.microsoft.com/office/drawing/2014/main" id="{83BF142C-8B85-4BCA-8B54-67CC7F92FF4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D9CEE3C6-C898-476B-873B-DAEEB357A992}"/>
              </a:ext>
            </a:extLst>
          </p:cNvPr>
          <p:cNvSpPr>
            <a:spLocks noGrp="1"/>
          </p:cNvSpPr>
          <p:nvPr>
            <p:ph type="ftr" sz="quarter" idx="4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4CEACAED-B859-46A5-951B-270C91500FC6}"/>
              </a:ext>
            </a:extLst>
          </p:cNvPr>
          <p:cNvSpPr>
            <a:spLocks noGrp="1"/>
          </p:cNvSpPr>
          <p:nvPr>
            <p:ph type="sldNum" sz="quarter" idx="4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6891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Dark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5"/>
          </a:xfrm>
          <a:prstGeom prst="rect">
            <a:avLst/>
          </a:prstGeom>
          <a:solidFill>
            <a:schemeClr val="accent1"/>
          </a:solidFill>
        </p:spPr>
        <p:txBody>
          <a:bodyPr anchor="ctr">
            <a:normAutofit/>
          </a:bodyPr>
          <a:lstStyle>
            <a:lvl1pPr algn="ctr">
              <a:defRPr sz="1800">
                <a:solidFill>
                  <a:schemeClr val="bg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17F97712-4CC3-452D-A157-BEE84E80571D}"/>
              </a:ext>
            </a:extLst>
          </p:cNvPr>
          <p:cNvSpPr>
            <a:spLocks noGrp="1"/>
          </p:cNvSpPr>
          <p:nvPr>
            <p:ph type="body" sz="quarter" idx="15"/>
          </p:nvPr>
        </p:nvSpPr>
        <p:spPr>
          <a:xfrm>
            <a:off x="695326" y="1700213"/>
            <a:ext cx="519780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F5F6752E-685A-46CF-8D29-A5D4E0013D21}"/>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DD1DFD8-8A09-48BC-87A4-4F57F6D6FE1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976C9786-9794-4BE5-BBFE-4B339825F287}"/>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p:txBody>
          <a:bodyPr/>
          <a:lstStyle/>
          <a:p>
            <a:r>
              <a:rPr lang="en-US" dirty="0"/>
              <a:t>to edit Master title style</a:t>
            </a:r>
            <a:endParaRPr lang="en-AU" dirty="0"/>
          </a:p>
        </p:txBody>
      </p:sp>
      <p:sp>
        <p:nvSpPr>
          <p:cNvPr id="8" name="Footer Placeholder 7">
            <a:extLst>
              <a:ext uri="{FF2B5EF4-FFF2-40B4-BE49-F238E27FC236}">
                <a16:creationId xmlns:a16="http://schemas.microsoft.com/office/drawing/2014/main" id="{BDEE6526-1DB9-4ECD-86C1-1BB926D7D9FA}"/>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B640CA88-D0CE-4C3C-BA4A-CB5E62584F1F}"/>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0246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2"/>
            <a:ext cx="5400673" cy="4608513"/>
          </a:xfrm>
          <a:prstGeom prst="rect">
            <a:avLst/>
          </a:prstGeom>
          <a:solidFill>
            <a:srgbClr val="962A8B"/>
          </a:solidFill>
        </p:spPr>
        <p:txBody>
          <a:bodyPr anchor="ctr">
            <a:normAutofit/>
          </a:bodyPr>
          <a:lstStyle>
            <a:lvl1pPr algn="ctr">
              <a:defRPr sz="1800">
                <a:solidFill>
                  <a:schemeClr val="bg1"/>
                </a:solidFill>
              </a:defRPr>
            </a:lvl1pPr>
          </a:lstStyle>
          <a:p>
            <a:pPr lvl="0"/>
            <a:r>
              <a:rPr lang="en-US"/>
              <a:t>Edit Master text styles</a:t>
            </a:r>
          </a:p>
        </p:txBody>
      </p:sp>
      <p:sp>
        <p:nvSpPr>
          <p:cNvPr id="8" name="Text Placeholder 5">
            <a:extLst>
              <a:ext uri="{FF2B5EF4-FFF2-40B4-BE49-F238E27FC236}">
                <a16:creationId xmlns:a16="http://schemas.microsoft.com/office/drawing/2014/main" id="{1500BB1C-3C6B-46AF-8AA4-A4BA72712C80}"/>
              </a:ext>
            </a:extLst>
          </p:cNvPr>
          <p:cNvSpPr>
            <a:spLocks noGrp="1"/>
          </p:cNvSpPr>
          <p:nvPr>
            <p:ph type="body" sz="quarter" idx="15"/>
          </p:nvPr>
        </p:nvSpPr>
        <p:spPr>
          <a:xfrm>
            <a:off x="694800" y="1700212"/>
            <a:ext cx="5209113" cy="4608516"/>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8574EA24-97F9-47A1-937E-B8E4F532769A}"/>
              </a:ext>
            </a:extLst>
          </p:cNvPr>
          <p:cNvSpPr>
            <a:spLocks noGrp="1"/>
          </p:cNvSpPr>
          <p:nvPr>
            <p:ph type="title"/>
          </p:nvPr>
        </p:nvSpPr>
        <p:spPr/>
        <p:txBody>
          <a:bodyPr/>
          <a:lstStyle/>
          <a:p>
            <a:r>
              <a:rPr lang="en-US"/>
              <a:t>Click to edit Master title style</a:t>
            </a:r>
            <a:endParaRPr lang="en-AU" dirty="0"/>
          </a:p>
        </p:txBody>
      </p:sp>
      <p:sp>
        <p:nvSpPr>
          <p:cNvPr id="13" name="Text Placeholder 5">
            <a:extLst>
              <a:ext uri="{FF2B5EF4-FFF2-40B4-BE49-F238E27FC236}">
                <a16:creationId xmlns:a16="http://schemas.microsoft.com/office/drawing/2014/main" id="{B11690AC-7C51-47ED-9DD6-4A98D2E79BBF}"/>
              </a:ext>
            </a:extLst>
          </p:cNvPr>
          <p:cNvSpPr>
            <a:spLocks noGrp="1"/>
          </p:cNvSpPr>
          <p:nvPr>
            <p:ph type="body" sz="quarter" idx="19"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F2CACF9F-55D3-4152-BDFF-84674C07B2B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3574170D-AC78-463A-B8E0-8E87954EAB8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Footer Placeholder 2">
            <a:extLst>
              <a:ext uri="{FF2B5EF4-FFF2-40B4-BE49-F238E27FC236}">
                <a16:creationId xmlns:a16="http://schemas.microsoft.com/office/drawing/2014/main" id="{F7DAA7FD-BD90-42A7-ADCE-A909D39619CD}"/>
              </a:ext>
            </a:extLst>
          </p:cNvPr>
          <p:cNvSpPr>
            <a:spLocks noGrp="1"/>
          </p:cNvSpPr>
          <p:nvPr>
            <p:ph type="ftr" sz="quarter" idx="21"/>
          </p:nvPr>
        </p:nvSpPr>
        <p:spPr/>
        <p:txBody>
          <a:body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9E1DB814-0723-41E1-87CA-20F94C28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98992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Neutral 1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3" y="1700213"/>
            <a:ext cx="5400672" cy="4608515"/>
          </a:xfrm>
          <a:prstGeom prst="rect">
            <a:avLst/>
          </a:prstGeom>
          <a:solidFill>
            <a:srgbClr val="D7D1CC"/>
          </a:solidFill>
        </p:spPr>
        <p:txBody>
          <a:bodyPr anchor="ctr">
            <a:normAutofit/>
          </a:bodyPr>
          <a:lstStyle>
            <a:lvl1pPr algn="ctr">
              <a:defRPr sz="1800">
                <a:solidFill>
                  <a:schemeClr val="tx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643BCE34-49B7-4BA0-8263-6432C37E47F9}"/>
              </a:ext>
            </a:extLst>
          </p:cNvPr>
          <p:cNvSpPr>
            <a:spLocks noGrp="1"/>
          </p:cNvSpPr>
          <p:nvPr>
            <p:ph type="body" sz="quarter" idx="15"/>
          </p:nvPr>
        </p:nvSpPr>
        <p:spPr>
          <a:xfrm>
            <a:off x="694800" y="1700213"/>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Title 4">
            <a:extLst>
              <a:ext uri="{FF2B5EF4-FFF2-40B4-BE49-F238E27FC236}">
                <a16:creationId xmlns:a16="http://schemas.microsoft.com/office/drawing/2014/main" id="{5045A20B-3961-4824-8B5F-429563405594}"/>
              </a:ext>
            </a:extLst>
          </p:cNvPr>
          <p:cNvSpPr>
            <a:spLocks noGrp="1"/>
          </p:cNvSpPr>
          <p:nvPr>
            <p:ph type="title"/>
          </p:nvPr>
        </p:nvSpPr>
        <p:spPr/>
        <p:txBody>
          <a:bodyPr/>
          <a:lstStyle/>
          <a:p>
            <a:r>
              <a:rPr lang="en-US"/>
              <a:t>Click to edit Master title style</a:t>
            </a:r>
            <a:endParaRPr lang="en-AU" dirty="0"/>
          </a:p>
        </p:txBody>
      </p:sp>
      <p:sp>
        <p:nvSpPr>
          <p:cNvPr id="9" name="Text Placeholder 5">
            <a:extLst>
              <a:ext uri="{FF2B5EF4-FFF2-40B4-BE49-F238E27FC236}">
                <a16:creationId xmlns:a16="http://schemas.microsoft.com/office/drawing/2014/main" id="{DB36345A-6B2C-4967-909A-6BAA4D16DEDF}"/>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2DA7A291-5EAC-486D-928E-F46ED8B55AD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CD6EAF7D-7C9B-4789-AC1C-A7AF349D1D2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F8E8DCA5-91C8-4DF9-B37E-735B2EA5D36B}"/>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BFFC83A9-C0D2-49A3-AC00-E1A4A64271B0}"/>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5759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5" y="1143405"/>
            <a:ext cx="107286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306" y="2553954"/>
            <a:ext cx="10737592" cy="2675249"/>
          </a:xfrm>
          <a:prstGeom prst="rect">
            <a:avLst/>
          </a:prstGeom>
          <a:noFill/>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3" name="Rectangle 2">
            <a:extLst>
              <a:ext uri="{FF2B5EF4-FFF2-40B4-BE49-F238E27FC236}">
                <a16:creationId xmlns:a16="http://schemas.microsoft.com/office/drawing/2014/main" id="{19933EA7-FE92-4C6D-8733-61E671888999}"/>
              </a:ext>
            </a:extLst>
          </p:cNvPr>
          <p:cNvSpPr/>
          <p:nvPr userDrawn="1"/>
        </p:nvSpPr>
        <p:spPr bwMode="ltGray">
          <a:xfrm>
            <a:off x="2" y="0"/>
            <a:ext cx="12191999" cy="9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16" name="Picture 15">
            <a:extLst>
              <a:ext uri="{FF2B5EF4-FFF2-40B4-BE49-F238E27FC236}">
                <a16:creationId xmlns:a16="http://schemas.microsoft.com/office/drawing/2014/main" id="{D93FA41E-EFD5-45E8-BE8D-8CAB28F4BDD2}"/>
              </a:ext>
            </a:extLst>
          </p:cNvPr>
          <p:cNvPicPr>
            <a:picLocks noChangeAspect="1"/>
          </p:cNvPicPr>
          <p:nvPr userDrawn="1"/>
        </p:nvPicPr>
        <p:blipFill>
          <a:blip r:embed="rId3"/>
          <a:stretch>
            <a:fillRect/>
          </a:stretch>
        </p:blipFill>
        <p:spPr>
          <a:xfrm>
            <a:off x="704849" y="234886"/>
            <a:ext cx="2988000" cy="452585"/>
          </a:xfrm>
          <a:prstGeom prst="rect">
            <a:avLst/>
          </a:prstGeom>
        </p:spPr>
      </p:pic>
      <p:sp>
        <p:nvSpPr>
          <p:cNvPr id="5" name="TextBox 4">
            <a:extLst>
              <a:ext uri="{FF2B5EF4-FFF2-40B4-BE49-F238E27FC236}">
                <a16:creationId xmlns:a16="http://schemas.microsoft.com/office/drawing/2014/main" id="{FDDADB43-ED09-48C5-A41D-5E4BDF72C85E}"/>
              </a:ext>
            </a:extLst>
          </p:cNvPr>
          <p:cNvSpPr txBox="1"/>
          <p:nvPr userDrawn="1"/>
        </p:nvSpPr>
        <p:spPr>
          <a:xfrm>
            <a:off x="1" y="-1586050"/>
            <a:ext cx="7632171" cy="1384995"/>
          </a:xfrm>
          <a:prstGeom prst="rect">
            <a:avLst/>
          </a:prstGeom>
          <a:solidFill>
            <a:schemeClr val="accent1"/>
          </a:solidFill>
        </p:spPr>
        <p:txBody>
          <a:bodyPr wrap="square" rtlCol="0">
            <a:spAutoFit/>
          </a:bodyPr>
          <a:lstStyle/>
          <a:p>
            <a:r>
              <a:rPr lang="en-AU" sz="1400" dirty="0">
                <a:solidFill>
                  <a:schemeClr val="bg1"/>
                </a:solidFill>
              </a:rPr>
              <a:t>For this slide design, you can choose your own image </a:t>
            </a:r>
            <a:br>
              <a:rPr lang="en-AU" sz="1400" dirty="0">
                <a:solidFill>
                  <a:schemeClr val="bg1"/>
                </a:solidFill>
              </a:rPr>
            </a:br>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‘Picture’ is already selected</a:t>
            </a:r>
          </a:p>
          <a:p>
            <a:r>
              <a:rPr lang="en-US" sz="1400" dirty="0">
                <a:solidFill>
                  <a:schemeClr val="bg1"/>
                </a:solidFill>
              </a:rPr>
              <a:t>Go to the ‘File’ button and select another image</a:t>
            </a:r>
          </a:p>
          <a:p>
            <a:r>
              <a:rPr lang="en-US" sz="1400" dirty="0">
                <a:solidFill>
                  <a:schemeClr val="bg1"/>
                </a:solidFill>
              </a:rPr>
              <a:t>Change text </a:t>
            </a:r>
            <a:r>
              <a:rPr lang="en-US" sz="1400" dirty="0" err="1">
                <a:solidFill>
                  <a:schemeClr val="bg1"/>
                </a:solidFill>
              </a:rPr>
              <a:t>colour</a:t>
            </a:r>
            <a:r>
              <a:rPr lang="en-US" sz="1400" dirty="0">
                <a:solidFill>
                  <a:schemeClr val="bg1"/>
                </a:solidFill>
              </a:rPr>
              <a:t> as necessary to suit the image</a:t>
            </a:r>
            <a:endParaRPr lang="en-AU" sz="1400" dirty="0">
              <a:solidFill>
                <a:schemeClr val="bg1"/>
              </a:solidFill>
            </a:endParaRPr>
          </a:p>
        </p:txBody>
      </p:sp>
      <p:sp>
        <p:nvSpPr>
          <p:cNvPr id="11" name="Right Triangle 3">
            <a:extLst>
              <a:ext uri="{FF2B5EF4-FFF2-40B4-BE49-F238E27FC236}">
                <a16:creationId xmlns:a16="http://schemas.microsoft.com/office/drawing/2014/main" id="{5A5C0481-15B5-4619-B80D-C8C9ABD7F904}"/>
              </a:ext>
            </a:extLst>
          </p:cNvPr>
          <p:cNvSpPr/>
          <p:nvPr userDrawn="1"/>
        </p:nvSpPr>
        <p:spPr bwMode="invGray">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Graphic 1">
            <a:extLst>
              <a:ext uri="{FF2B5EF4-FFF2-40B4-BE49-F238E27FC236}">
                <a16:creationId xmlns:a16="http://schemas.microsoft.com/office/drawing/2014/main" id="{84EF10FC-E046-43D3-9897-04BE4FF5A176}"/>
              </a:ext>
            </a:extLst>
          </p:cNvPr>
          <p:cNvSpPr/>
          <p:nvPr userDrawn="1"/>
        </p:nvSpPr>
        <p:spPr bwMode="invGray">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296788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Neutral 2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2"/>
          </a:xfrm>
          <a:prstGeom prst="rect">
            <a:avLst/>
          </a:prstGeom>
          <a:solidFill>
            <a:srgbClr val="999490"/>
          </a:solidFill>
        </p:spPr>
        <p:txBody>
          <a:bodyPr anchor="ctr">
            <a:normAutofit/>
          </a:bodyPr>
          <a:lstStyle>
            <a:lvl1pPr algn="ctr">
              <a:defRPr sz="1800">
                <a:solidFill>
                  <a:schemeClr val="bg1"/>
                </a:solidFill>
              </a:defRPr>
            </a:lvl1pPr>
          </a:lstStyle>
          <a:p>
            <a:pPr lvl="0"/>
            <a:r>
              <a:rPr lang="en-US"/>
              <a:t>Edit Master text styles</a:t>
            </a:r>
          </a:p>
        </p:txBody>
      </p:sp>
      <p:sp>
        <p:nvSpPr>
          <p:cNvPr id="9" name="Text Placeholder 5">
            <a:extLst>
              <a:ext uri="{FF2B5EF4-FFF2-40B4-BE49-F238E27FC236}">
                <a16:creationId xmlns:a16="http://schemas.microsoft.com/office/drawing/2014/main" id="{00D8A284-12F0-43E7-820E-1E72AC40E17F}"/>
              </a:ext>
            </a:extLst>
          </p:cNvPr>
          <p:cNvSpPr>
            <a:spLocks noGrp="1"/>
          </p:cNvSpPr>
          <p:nvPr>
            <p:ph type="body" sz="quarter" idx="15"/>
          </p:nvPr>
        </p:nvSpPr>
        <p:spPr>
          <a:xfrm>
            <a:off x="694800" y="1700212"/>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F3255835-9B81-4FE6-A19A-BDEACE6D532E}"/>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FE5F36F7-9D4E-4EA5-882E-DEDD94B59C30}"/>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3000394-8C62-4535-AFCB-49065079CFAF}"/>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9739123-EB1E-4E5F-B70D-F7DEE2CEE7E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16DA6B27-3249-4E2E-BD52-822F0E96F786}"/>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D28ACE60-DF21-472F-8FF6-A086BB2C1141}"/>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50285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7" y="1700213"/>
            <a:ext cx="3384548" cy="4615710"/>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1700213"/>
            <a:ext cx="3384548" cy="4615710"/>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5" y="1692905"/>
            <a:ext cx="3384548" cy="4615710"/>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4" name="Rectangle 13">
            <a:extLst>
              <a:ext uri="{FF2B5EF4-FFF2-40B4-BE49-F238E27FC236}">
                <a16:creationId xmlns:a16="http://schemas.microsoft.com/office/drawing/2014/main" id="{1E1AC039-02E7-49D5-B557-F29BDF128A9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7AE48569-D32E-4698-B1DF-F6D3A1B423B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Footer Placeholder 6">
            <a:extLst>
              <a:ext uri="{FF2B5EF4-FFF2-40B4-BE49-F238E27FC236}">
                <a16:creationId xmlns:a16="http://schemas.microsoft.com/office/drawing/2014/main" id="{CB490FF1-595C-4C0F-8493-0452D9413FEC}"/>
              </a:ext>
            </a:extLst>
          </p:cNvPr>
          <p:cNvSpPr>
            <a:spLocks noGrp="1"/>
          </p:cNvSpPr>
          <p:nvPr>
            <p:ph type="ftr" sz="quarter" idx="2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991171E7-B6F7-4135-91FD-8404DE6A1A00}"/>
              </a:ext>
            </a:extLst>
          </p:cNvPr>
          <p:cNvSpPr>
            <a:spLocks noGrp="1"/>
          </p:cNvSpPr>
          <p:nvPr>
            <p:ph type="sldNum" sz="quarter" idx="2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402823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ulti-layout 1">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06D0029-C709-49E4-ADBE-DE71FBF91E19}"/>
              </a:ext>
            </a:extLst>
          </p:cNvPr>
          <p:cNvSpPr>
            <a:spLocks noGrp="1"/>
          </p:cNvSpPr>
          <p:nvPr>
            <p:ph sz="quarter" idx="15"/>
          </p:nvPr>
        </p:nvSpPr>
        <p:spPr>
          <a:xfrm>
            <a:off x="694800" y="3593712"/>
            <a:ext cx="5198533" cy="2715015"/>
          </a:xfrm>
          <a:prstGeom prst="rect">
            <a:avLst/>
          </a:prstGeom>
        </p:spPr>
        <p:txBody>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Content Placeholder 13">
            <a:extLst>
              <a:ext uri="{FF2B5EF4-FFF2-40B4-BE49-F238E27FC236}">
                <a16:creationId xmlns:a16="http://schemas.microsoft.com/office/drawing/2014/main" id="{842AA681-0A5C-4843-AFF7-8900ED2A6D68}"/>
              </a:ext>
            </a:extLst>
          </p:cNvPr>
          <p:cNvSpPr>
            <a:spLocks noGrp="1"/>
          </p:cNvSpPr>
          <p:nvPr>
            <p:ph sz="quarter" idx="16" hasCustomPrompt="1"/>
          </p:nvPr>
        </p:nvSpPr>
        <p:spPr>
          <a:xfrm>
            <a:off x="6288618" y="2024810"/>
            <a:ext cx="5198400" cy="2427894"/>
          </a:xfrm>
          <a:prstGeom prst="rect">
            <a:avLst/>
          </a:prstGeom>
        </p:spPr>
        <p:txBody>
          <a:bodyPr/>
          <a:lstStyle>
            <a:lvl1pPr>
              <a:defRPr/>
            </a:lvl1pPr>
          </a:lstStyle>
          <a:p>
            <a:pPr lvl="0"/>
            <a:r>
              <a:rPr lang="en-US" dirty="0"/>
              <a:t> </a:t>
            </a:r>
            <a:endParaRPr lang="en-AU" dirty="0"/>
          </a:p>
        </p:txBody>
      </p:sp>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8619" y="4602158"/>
            <a:ext cx="5198533" cy="1700191"/>
          </a:xfrm>
          <a:prstGeom prst="rect">
            <a:avLst/>
          </a:prstGeo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0ABFF14A-9BDE-42F0-AA14-E13CCFE3E4FE}"/>
              </a:ext>
            </a:extLst>
          </p:cNvPr>
          <p:cNvSpPr>
            <a:spLocks noGrp="1"/>
          </p:cNvSpPr>
          <p:nvPr>
            <p:ph type="body" sz="quarter" idx="18"/>
          </p:nvPr>
        </p:nvSpPr>
        <p:spPr>
          <a:xfrm>
            <a:off x="694800" y="1700808"/>
            <a:ext cx="5198532" cy="1743450"/>
          </a:xfrm>
          <a:prstGeom prst="rect">
            <a:avLst/>
          </a:prstGeom>
        </p:spPr>
        <p:txBody>
          <a:bodyPr/>
          <a:lstStyle/>
          <a:p>
            <a:pPr lvl="0"/>
            <a:r>
              <a:rPr lang="en-US"/>
              <a:t>Edit Master text styles</a:t>
            </a:r>
          </a:p>
        </p:txBody>
      </p:sp>
      <p:sp>
        <p:nvSpPr>
          <p:cNvPr id="13" name="Content Placeholder 11">
            <a:extLst>
              <a:ext uri="{FF2B5EF4-FFF2-40B4-BE49-F238E27FC236}">
                <a16:creationId xmlns:a16="http://schemas.microsoft.com/office/drawing/2014/main" id="{47FC4A52-417F-4863-97DD-E656EA43AC92}"/>
              </a:ext>
            </a:extLst>
          </p:cNvPr>
          <p:cNvSpPr>
            <a:spLocks noGrp="1"/>
          </p:cNvSpPr>
          <p:nvPr>
            <p:ph sz="quarter" idx="19" hasCustomPrompt="1"/>
          </p:nvPr>
        </p:nvSpPr>
        <p:spPr>
          <a:xfrm>
            <a:off x="6288619" y="1700809"/>
            <a:ext cx="5198533" cy="324000"/>
          </a:xfrm>
          <a:prstGeom prst="rect">
            <a:avLst/>
          </a:prstGeom>
        </p:spPr>
        <p:txBody>
          <a:bodyPr>
            <a:normAutofit/>
          </a:bodyPr>
          <a:lstStyle>
            <a:lvl5pPr>
              <a:defRPr lang="en-AU" sz="2000" b="1" dirty="0"/>
            </a:lvl5pPr>
          </a:lstStyle>
          <a:p>
            <a:pPr lvl="4"/>
            <a:r>
              <a:rPr lang="en-US" dirty="0"/>
              <a:t>Fifth level</a:t>
            </a:r>
            <a:endParaRPr lang="en-AU" dirty="0"/>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US"/>
              <a:t>Click to edit Master title style</a:t>
            </a:r>
            <a:endParaRPr lang="en-AU" dirty="0"/>
          </a:p>
        </p:txBody>
      </p:sp>
      <p:sp>
        <p:nvSpPr>
          <p:cNvPr id="15" name="Text Placeholder 5">
            <a:extLst>
              <a:ext uri="{FF2B5EF4-FFF2-40B4-BE49-F238E27FC236}">
                <a16:creationId xmlns:a16="http://schemas.microsoft.com/office/drawing/2014/main" id="{14229EC4-696A-4791-8EB0-396DF61F7A28}"/>
              </a:ext>
            </a:extLst>
          </p:cNvPr>
          <p:cNvSpPr>
            <a:spLocks noGrp="1"/>
          </p:cNvSpPr>
          <p:nvPr>
            <p:ph type="body" sz="quarter" idx="23"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7" name="Rectangle 16">
            <a:extLst>
              <a:ext uri="{FF2B5EF4-FFF2-40B4-BE49-F238E27FC236}">
                <a16:creationId xmlns:a16="http://schemas.microsoft.com/office/drawing/2014/main" id="{FB3B4A2E-6294-4DC9-8779-3231A7E9B5C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4BCAB502-16F2-4A19-97A1-C081D226597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r>
              <a:rPr lang="en-AU"/>
              <a:t>SLAT7806 Research Methods</a:t>
            </a:r>
            <a:endParaRPr lang="en-AU" dirty="0"/>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92118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86500" y="2677684"/>
            <a:ext cx="5219998" cy="1615411"/>
          </a:xfrm>
          <a:prstGeom prst="rect">
            <a:avLst/>
          </a:prstGeom>
        </p:spPr>
        <p:txBody>
          <a:bodyPr/>
          <a:lstStyle/>
          <a:p>
            <a:pPr lvl="0"/>
            <a:r>
              <a:rPr lang="en-AU" dirty="0"/>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86500" y="4694142"/>
            <a:ext cx="5219996" cy="1615178"/>
          </a:xfrm>
          <a:prstGeom prst="rect">
            <a:avLst/>
          </a:prstGeom>
        </p:spPr>
        <p:txBody>
          <a:bodyPr/>
          <a:lstStyle>
            <a:lvl1pPr>
              <a:defRPr/>
            </a:lvl1pPr>
          </a:lstStyle>
          <a:p>
            <a:pPr lvl="0"/>
            <a:r>
              <a:rPr lang="en-US" dirty="0"/>
              <a:t> </a:t>
            </a:r>
            <a:endParaRPr lang="en-AU" dirty="0"/>
          </a:p>
        </p:txBody>
      </p:sp>
      <p:sp>
        <p:nvSpPr>
          <p:cNvPr id="12" name="Text Placeholder 5">
            <a:extLst>
              <a:ext uri="{FF2B5EF4-FFF2-40B4-BE49-F238E27FC236}">
                <a16:creationId xmlns:a16="http://schemas.microsoft.com/office/drawing/2014/main" id="{47EF0A71-527C-4177-BD73-0A32F4F3B7C2}"/>
              </a:ext>
            </a:extLst>
          </p:cNvPr>
          <p:cNvSpPr>
            <a:spLocks noGrp="1"/>
          </p:cNvSpPr>
          <p:nvPr>
            <p:ph type="body" sz="quarter" idx="25"/>
          </p:nvPr>
        </p:nvSpPr>
        <p:spPr>
          <a:xfrm>
            <a:off x="6286500" y="2279659"/>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86500" y="4401144"/>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279196"/>
            <a:ext cx="5183717" cy="2013899"/>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800" y="4401144"/>
            <a:ext cx="5183717" cy="1908176"/>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US"/>
              <a:t>Click to edit Master title style</a:t>
            </a:r>
            <a:endParaRPr lang="en-AU" dirty="0"/>
          </a:p>
        </p:txBody>
      </p:sp>
      <p:sp>
        <p:nvSpPr>
          <p:cNvPr id="16" name="Text Placeholder 5">
            <a:extLst>
              <a:ext uri="{FF2B5EF4-FFF2-40B4-BE49-F238E27FC236}">
                <a16:creationId xmlns:a16="http://schemas.microsoft.com/office/drawing/2014/main" id="{688F5021-D4C3-4888-A4D5-06E996CC213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5" name="Rectangle 14">
            <a:extLst>
              <a:ext uri="{FF2B5EF4-FFF2-40B4-BE49-F238E27FC236}">
                <a16:creationId xmlns:a16="http://schemas.microsoft.com/office/drawing/2014/main" id="{301F3FBD-B2FA-4ECC-94B3-AE0A46E7AD4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8" name="Picture 17">
            <a:extLst>
              <a:ext uri="{FF2B5EF4-FFF2-40B4-BE49-F238E27FC236}">
                <a16:creationId xmlns:a16="http://schemas.microsoft.com/office/drawing/2014/main" id="{B9D1DA3F-F774-45EB-B6E3-EB3EBFC56BF8}"/>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7" name="Text Placeholder 5">
            <a:extLst>
              <a:ext uri="{FF2B5EF4-FFF2-40B4-BE49-F238E27FC236}">
                <a16:creationId xmlns:a16="http://schemas.microsoft.com/office/drawing/2014/main" id="{59483DB6-35E8-41E9-930B-445C4EFE7A77}"/>
              </a:ext>
            </a:extLst>
          </p:cNvPr>
          <p:cNvSpPr>
            <a:spLocks noGrp="1"/>
          </p:cNvSpPr>
          <p:nvPr>
            <p:ph type="body" sz="quarter" idx="31"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60158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3A7132BB-77E6-4CDB-BD22-890A94E03075}"/>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547FA311-E5C8-49FB-A70D-B5D69EF896F4}"/>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1" name="Picture 10">
            <a:extLst>
              <a:ext uri="{FF2B5EF4-FFF2-40B4-BE49-F238E27FC236}">
                <a16:creationId xmlns:a16="http://schemas.microsoft.com/office/drawing/2014/main" id="{577DAC2F-25B2-40B2-B3C3-AEDF3893C15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r>
              <a:rPr lang="en-AU"/>
              <a:t>SLAT7806 Research Methods</a:t>
            </a:r>
            <a:endParaRPr lang="en-AU" dirty="0"/>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98070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userDrawn="1"/>
        </p:nvSpPr>
        <p:spPr bwMode="white">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4" name="Picture 3">
            <a:extLst>
              <a:ext uri="{FF2B5EF4-FFF2-40B4-BE49-F238E27FC236}">
                <a16:creationId xmlns:a16="http://schemas.microsoft.com/office/drawing/2014/main" id="{A4A50E81-A697-4D2A-9C73-3BBE321DFC06}"/>
              </a:ext>
            </a:extLst>
          </p:cNvPr>
          <p:cNvPicPr>
            <a:picLocks noChangeAspect="1"/>
          </p:cNvPicPr>
          <p:nvPr userDrawn="1"/>
        </p:nvPicPr>
        <p:blipFill rotWithShape="1">
          <a:blip r:embed="rId2"/>
          <a:srcRect r="42155"/>
          <a:stretch/>
        </p:blipFill>
        <p:spPr>
          <a:xfrm>
            <a:off x="10271272" y="152896"/>
            <a:ext cx="1237347" cy="324000"/>
          </a:xfrm>
          <a:prstGeom prst="rect">
            <a:avLst/>
          </a:prstGeom>
        </p:spPr>
      </p:pic>
      <p:sp>
        <p:nvSpPr>
          <p:cNvPr id="2" name="Footer Placeholder 1">
            <a:extLst>
              <a:ext uri="{FF2B5EF4-FFF2-40B4-BE49-F238E27FC236}">
                <a16:creationId xmlns:a16="http://schemas.microsoft.com/office/drawing/2014/main" id="{8F016725-1C5D-4F6E-900B-3580ED1B4E08}"/>
              </a:ext>
            </a:extLst>
          </p:cNvPr>
          <p:cNvSpPr>
            <a:spLocks noGrp="1"/>
          </p:cNvSpPr>
          <p:nvPr>
            <p:ph type="ftr" sz="quarter" idx="10"/>
          </p:nvPr>
        </p:nvSpPr>
        <p:spPr/>
        <p:txBody>
          <a:bodyPr/>
          <a:lstStyle/>
          <a:p>
            <a:r>
              <a:rPr lang="en-AU"/>
              <a:t>SLAT7806 Research Methods</a:t>
            </a:r>
            <a:endParaRPr lang="en-AU" dirty="0"/>
          </a:p>
        </p:txBody>
      </p:sp>
      <p:sp>
        <p:nvSpPr>
          <p:cNvPr id="5" name="Slide Number Placeholder 4">
            <a:extLst>
              <a:ext uri="{FF2B5EF4-FFF2-40B4-BE49-F238E27FC236}">
                <a16:creationId xmlns:a16="http://schemas.microsoft.com/office/drawing/2014/main" id="{217FE64C-392C-4148-996C-A5BCCCAC7BD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D887849A-F529-4CD5-AC55-05BB9FCEC1E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Tree>
    <p:extLst>
      <p:ext uri="{BB962C8B-B14F-4D97-AF65-F5344CB8AC3E}">
        <p14:creationId xmlns:p14="http://schemas.microsoft.com/office/powerpoint/2010/main" val="2335139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DBD1DEA-6C0B-48CD-8886-623BD6330C76}"/>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p:nvPr>
        </p:nvSpPr>
        <p:spPr bwMode="white">
          <a:xfrm>
            <a:off x="694800" y="1082188"/>
            <a:ext cx="10744005" cy="720081"/>
          </a:xfrm>
        </p:spPr>
        <p:txBody>
          <a:bodyPr anchor="b">
            <a:noAutofit/>
          </a:bodyPr>
          <a:lstStyle>
            <a:lvl1pPr>
              <a:lnSpc>
                <a:spcPts val="5040"/>
              </a:lnSpc>
              <a:defRPr sz="4200">
                <a:solidFill>
                  <a:schemeClr val="bg1"/>
                </a:solidFill>
              </a:defRPr>
            </a:lvl1pPr>
          </a:lstStyle>
          <a:p>
            <a:r>
              <a:rPr lang="en-US" dirty="0"/>
              <a:t>Click to edit Master title style</a:t>
            </a:r>
            <a:endParaRPr lang="en-AU" dirty="0"/>
          </a:p>
        </p:txBody>
      </p:sp>
      <p:sp>
        <p:nvSpPr>
          <p:cNvPr id="7" name="Text Placeholder 6"/>
          <p:cNvSpPr>
            <a:spLocks noGrp="1"/>
          </p:cNvSpPr>
          <p:nvPr>
            <p:ph type="body" sz="quarter" idx="10" hasCustomPrompt="1"/>
          </p:nvPr>
        </p:nvSpPr>
        <p:spPr bwMode="white">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39"/>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21"/>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20" name="Right Triangle 3">
            <a:extLst>
              <a:ext uri="{FF2B5EF4-FFF2-40B4-BE49-F238E27FC236}">
                <a16:creationId xmlns:a16="http://schemas.microsoft.com/office/drawing/2014/main" id="{98BF4DE5-D126-4077-BBC8-5F3A09BC0E5C}"/>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094"/>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76"/>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3"/>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9" name="Graphic 1">
            <a:extLst>
              <a:ext uri="{FF2B5EF4-FFF2-40B4-BE49-F238E27FC236}">
                <a16:creationId xmlns:a16="http://schemas.microsoft.com/office/drawing/2014/main" id="{6B4A31B5-8366-4D72-B33B-C4528CEC8D4B}"/>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22" name="Picture 21">
            <a:extLst>
              <a:ext uri="{FF2B5EF4-FFF2-40B4-BE49-F238E27FC236}">
                <a16:creationId xmlns:a16="http://schemas.microsoft.com/office/drawing/2014/main" id="{B864D713-B046-4FE6-BDD7-EE4264F7C42D}"/>
              </a:ext>
            </a:extLst>
          </p:cNvPr>
          <p:cNvPicPr>
            <a:picLocks noChangeAspect="1"/>
          </p:cNvPicPr>
          <p:nvPr userDrawn="1"/>
        </p:nvPicPr>
        <p:blipFill>
          <a:blip r:embed="rId2"/>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ECEDAD56-26A5-445E-899E-91F378A60EDF}"/>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dirty="0">
                <a:solidFill>
                  <a:schemeClr val="bg1"/>
                </a:solidFill>
              </a:rPr>
              <a:t>CRICOS code 00025B</a:t>
            </a:r>
          </a:p>
        </p:txBody>
      </p:sp>
    </p:spTree>
    <p:extLst>
      <p:ext uri="{BB962C8B-B14F-4D97-AF65-F5344CB8AC3E}">
        <p14:creationId xmlns:p14="http://schemas.microsoft.com/office/powerpoint/2010/main" val="30595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ank You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D9BE05-DABC-48CC-9999-1581840BE656}"/>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1" name="Text Placeholder 6">
            <a:extLst>
              <a:ext uri="{FF2B5EF4-FFF2-40B4-BE49-F238E27FC236}">
                <a16:creationId xmlns:a16="http://schemas.microsoft.com/office/drawing/2014/main" id="{F3CE2D37-876C-4C8F-A6C5-0AB063A0B4CD}"/>
              </a:ext>
            </a:extLst>
          </p:cNvPr>
          <p:cNvSpPr>
            <a:spLocks noGrp="1"/>
          </p:cNvSpPr>
          <p:nvPr>
            <p:ph type="body" sz="quarter" idx="13" hasCustomPrompt="1"/>
          </p:nvPr>
        </p:nvSpPr>
        <p:spPr>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tx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36F77BFB-AD63-495E-A4EA-EE2AFB4F9E57}"/>
              </a:ext>
            </a:extLst>
          </p:cNvPr>
          <p:cNvSpPr>
            <a:spLocks noGrp="1"/>
          </p:cNvSpPr>
          <p:nvPr>
            <p:ph type="body" sz="quarter" idx="11" hasCustomPrompt="1"/>
          </p:nvPr>
        </p:nvSpPr>
        <p:spPr>
          <a:xfrm>
            <a:off x="1087509" y="2852939"/>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9" name="Text Placeholder 6">
            <a:extLst>
              <a:ext uri="{FF2B5EF4-FFF2-40B4-BE49-F238E27FC236}">
                <a16:creationId xmlns:a16="http://schemas.microsoft.com/office/drawing/2014/main" id="{9A941B40-7380-40DF-ADBB-0A6ED4F172FB}"/>
              </a:ext>
            </a:extLst>
          </p:cNvPr>
          <p:cNvSpPr>
            <a:spLocks noGrp="1"/>
          </p:cNvSpPr>
          <p:nvPr>
            <p:ph type="body" sz="quarter" idx="12" hasCustomPrompt="1"/>
          </p:nvPr>
        </p:nvSpPr>
        <p:spPr>
          <a:xfrm>
            <a:off x="1087509" y="3125021"/>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0" name="Text Placeholder 6">
            <a:extLst>
              <a:ext uri="{FF2B5EF4-FFF2-40B4-BE49-F238E27FC236}">
                <a16:creationId xmlns:a16="http://schemas.microsoft.com/office/drawing/2014/main" id="{402E3968-432E-4834-8F0D-CD2BC42D2E0B}"/>
              </a:ext>
            </a:extLst>
          </p:cNvPr>
          <p:cNvSpPr>
            <a:spLocks noGrp="1"/>
          </p:cNvSpPr>
          <p:nvPr>
            <p:ph type="body" sz="quarter" idx="17" hasCustomPrompt="1"/>
          </p:nvPr>
        </p:nvSpPr>
        <p:spPr>
          <a:xfrm>
            <a:off x="1087509" y="3415094"/>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1" name="Text Placeholder 6">
            <a:extLst>
              <a:ext uri="{FF2B5EF4-FFF2-40B4-BE49-F238E27FC236}">
                <a16:creationId xmlns:a16="http://schemas.microsoft.com/office/drawing/2014/main" id="{F9F5A590-B6A3-42B3-8477-542088A3B03A}"/>
              </a:ext>
            </a:extLst>
          </p:cNvPr>
          <p:cNvSpPr>
            <a:spLocks noGrp="1"/>
          </p:cNvSpPr>
          <p:nvPr>
            <p:ph type="body" sz="quarter" idx="14" hasCustomPrompt="1"/>
          </p:nvPr>
        </p:nvSpPr>
        <p:spPr>
          <a:xfrm>
            <a:off x="1087509" y="3687176"/>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3" name="Text Placeholder 6">
            <a:extLst>
              <a:ext uri="{FF2B5EF4-FFF2-40B4-BE49-F238E27FC236}">
                <a16:creationId xmlns:a16="http://schemas.microsoft.com/office/drawing/2014/main" id="{C84FAE95-A058-4EFD-92C1-90CCC284BFCE}"/>
              </a:ext>
            </a:extLst>
          </p:cNvPr>
          <p:cNvSpPr>
            <a:spLocks noGrp="1"/>
          </p:cNvSpPr>
          <p:nvPr>
            <p:ph type="body" sz="quarter" idx="15" hasCustomPrompt="1"/>
          </p:nvPr>
        </p:nvSpPr>
        <p:spPr>
          <a:xfrm>
            <a:off x="1087509" y="3957493"/>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5" name="Title 1">
            <a:extLst>
              <a:ext uri="{FF2B5EF4-FFF2-40B4-BE49-F238E27FC236}">
                <a16:creationId xmlns:a16="http://schemas.microsoft.com/office/drawing/2014/main" id="{6E88B10E-2ED8-4B6E-92E8-70B077E3A39C}"/>
              </a:ext>
            </a:extLst>
          </p:cNvPr>
          <p:cNvSpPr>
            <a:spLocks noGrp="1"/>
          </p:cNvSpPr>
          <p:nvPr>
            <p:ph type="title"/>
          </p:nvPr>
        </p:nvSpPr>
        <p:spPr>
          <a:xfrm>
            <a:off x="694800" y="1082188"/>
            <a:ext cx="5209113" cy="720081"/>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16" name="Picture Placeholder 9">
            <a:extLst>
              <a:ext uri="{FF2B5EF4-FFF2-40B4-BE49-F238E27FC236}">
                <a16:creationId xmlns:a16="http://schemas.microsoft.com/office/drawing/2014/main" id="{3ECBBC4F-ECF3-4E50-963A-BDB169C5146A}"/>
              </a:ext>
            </a:extLst>
          </p:cNvPr>
          <p:cNvSpPr>
            <a:spLocks noGrp="1"/>
          </p:cNvSpPr>
          <p:nvPr>
            <p:ph type="pic" sz="quarter" idx="18" hasCustomPrompt="1"/>
          </p:nvPr>
        </p:nvSpPr>
        <p:spPr>
          <a:xfrm>
            <a:off x="6092454" y="923051"/>
            <a:ext cx="6101952" cy="5934795"/>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254 w 4075984"/>
              <a:gd name="connsiteY0" fmla="*/ 250455 h 5597085"/>
              <a:gd name="connsiteX1" fmla="*/ 4075471 w 4075984"/>
              <a:gd name="connsiteY1" fmla="*/ 0 h 5597085"/>
              <a:gd name="connsiteX2" fmla="*/ 4074982 w 4075984"/>
              <a:gd name="connsiteY2" fmla="*/ 5595143 h 5597085"/>
              <a:gd name="connsiteX3" fmla="*/ 1723096 w 4075984"/>
              <a:gd name="connsiteY3" fmla="*/ 5597085 h 5597085"/>
              <a:gd name="connsiteX4" fmla="*/ 6680 w 4075984"/>
              <a:gd name="connsiteY4" fmla="*/ 3148650 h 5597085"/>
              <a:gd name="connsiteX5" fmla="*/ 254 w 4075984"/>
              <a:gd name="connsiteY5" fmla="*/ 250455 h 5597085"/>
              <a:gd name="connsiteX0" fmla="*/ 254 w 4080827"/>
              <a:gd name="connsiteY0" fmla="*/ 29 h 5346659"/>
              <a:gd name="connsiteX1" fmla="*/ 4080560 w 4080827"/>
              <a:gd name="connsiteY1" fmla="*/ 50390 h 5346659"/>
              <a:gd name="connsiteX2" fmla="*/ 4074982 w 4080827"/>
              <a:gd name="connsiteY2" fmla="*/ 5344717 h 5346659"/>
              <a:gd name="connsiteX3" fmla="*/ 1723096 w 4080827"/>
              <a:gd name="connsiteY3" fmla="*/ 5346659 h 5346659"/>
              <a:gd name="connsiteX4" fmla="*/ 6680 w 4080827"/>
              <a:gd name="connsiteY4" fmla="*/ 2898224 h 5346659"/>
              <a:gd name="connsiteX5" fmla="*/ 254 w 4080827"/>
              <a:gd name="connsiteY5" fmla="*/ 29 h 5346659"/>
              <a:gd name="connsiteX0" fmla="*/ 254 w 4080827"/>
              <a:gd name="connsiteY0" fmla="*/ 0 h 5346630"/>
              <a:gd name="connsiteX1" fmla="*/ 4080560 w 4080827"/>
              <a:gd name="connsiteY1" fmla="*/ 16177 h 5346630"/>
              <a:gd name="connsiteX2" fmla="*/ 4074982 w 4080827"/>
              <a:gd name="connsiteY2" fmla="*/ 5344688 h 5346630"/>
              <a:gd name="connsiteX3" fmla="*/ 1723096 w 4080827"/>
              <a:gd name="connsiteY3" fmla="*/ 5346630 h 5346630"/>
              <a:gd name="connsiteX4" fmla="*/ 6680 w 4080827"/>
              <a:gd name="connsiteY4" fmla="*/ 2898195 h 5346630"/>
              <a:gd name="connsiteX5" fmla="*/ 254 w 4080827"/>
              <a:gd name="connsiteY5" fmla="*/ 0 h 5346630"/>
              <a:gd name="connsiteX0" fmla="*/ 254 w 4080827"/>
              <a:gd name="connsiteY0" fmla="*/ 0 h 5332957"/>
              <a:gd name="connsiteX1" fmla="*/ 4080560 w 4080827"/>
              <a:gd name="connsiteY1" fmla="*/ 2504 h 5332957"/>
              <a:gd name="connsiteX2" fmla="*/ 4074982 w 4080827"/>
              <a:gd name="connsiteY2" fmla="*/ 5331015 h 5332957"/>
              <a:gd name="connsiteX3" fmla="*/ 1723096 w 4080827"/>
              <a:gd name="connsiteY3" fmla="*/ 5332957 h 5332957"/>
              <a:gd name="connsiteX4" fmla="*/ 6680 w 4080827"/>
              <a:gd name="connsiteY4" fmla="*/ 2884522 h 5332957"/>
              <a:gd name="connsiteX5" fmla="*/ 254 w 4080827"/>
              <a:gd name="connsiteY5" fmla="*/ 0 h 5332957"/>
              <a:gd name="connsiteX0" fmla="*/ 254 w 4080827"/>
              <a:gd name="connsiteY0" fmla="*/ 8891 h 5330453"/>
              <a:gd name="connsiteX1" fmla="*/ 4080560 w 4080827"/>
              <a:gd name="connsiteY1" fmla="*/ 0 h 5330453"/>
              <a:gd name="connsiteX2" fmla="*/ 4074982 w 4080827"/>
              <a:gd name="connsiteY2" fmla="*/ 5328511 h 5330453"/>
              <a:gd name="connsiteX3" fmla="*/ 1723096 w 4080827"/>
              <a:gd name="connsiteY3" fmla="*/ 5330453 h 5330453"/>
              <a:gd name="connsiteX4" fmla="*/ 6680 w 4080827"/>
              <a:gd name="connsiteY4" fmla="*/ 2882018 h 5330453"/>
              <a:gd name="connsiteX5" fmla="*/ 254 w 4080827"/>
              <a:gd name="connsiteY5" fmla="*/ 8891 h 5330453"/>
              <a:gd name="connsiteX0" fmla="*/ 254 w 4080827"/>
              <a:gd name="connsiteY0" fmla="*/ 0 h 5321562"/>
              <a:gd name="connsiteX1" fmla="*/ 4080560 w 4080827"/>
              <a:gd name="connsiteY1" fmla="*/ 8201 h 5321562"/>
              <a:gd name="connsiteX2" fmla="*/ 4074982 w 4080827"/>
              <a:gd name="connsiteY2" fmla="*/ 5319620 h 5321562"/>
              <a:gd name="connsiteX3" fmla="*/ 1723096 w 4080827"/>
              <a:gd name="connsiteY3" fmla="*/ 5321562 h 5321562"/>
              <a:gd name="connsiteX4" fmla="*/ 6680 w 4080827"/>
              <a:gd name="connsiteY4" fmla="*/ 2873127 h 5321562"/>
              <a:gd name="connsiteX5" fmla="*/ 254 w 4080827"/>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2504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4982"/>
              <a:gd name="connsiteY0" fmla="*/ 0 h 5321562"/>
              <a:gd name="connsiteX1" fmla="*/ 4050875 w 4074982"/>
              <a:gd name="connsiteY1" fmla="*/ 207606 h 5321562"/>
              <a:gd name="connsiteX2" fmla="*/ 4074982 w 4074982"/>
              <a:gd name="connsiteY2" fmla="*/ 5319620 h 5321562"/>
              <a:gd name="connsiteX3" fmla="*/ 1723096 w 4074982"/>
              <a:gd name="connsiteY3" fmla="*/ 5321562 h 5321562"/>
              <a:gd name="connsiteX4" fmla="*/ 6680 w 4074982"/>
              <a:gd name="connsiteY4" fmla="*/ 2873127 h 5321562"/>
              <a:gd name="connsiteX5" fmla="*/ 254 w 4074982"/>
              <a:gd name="connsiteY5" fmla="*/ 0 h 5321562"/>
              <a:gd name="connsiteX0" fmla="*/ 254 w 4074982"/>
              <a:gd name="connsiteY0" fmla="*/ 3193 h 5324755"/>
              <a:gd name="connsiteX1" fmla="*/ 4072078 w 4074982"/>
              <a:gd name="connsiteY1" fmla="*/ 0 h 5324755"/>
              <a:gd name="connsiteX2" fmla="*/ 4074982 w 4074982"/>
              <a:gd name="connsiteY2" fmla="*/ 5322813 h 5324755"/>
              <a:gd name="connsiteX3" fmla="*/ 1723096 w 4074982"/>
              <a:gd name="connsiteY3" fmla="*/ 5324755 h 5324755"/>
              <a:gd name="connsiteX4" fmla="*/ 6680 w 4074982"/>
              <a:gd name="connsiteY4" fmla="*/ 2876320 h 5324755"/>
              <a:gd name="connsiteX5" fmla="*/ 254 w 4074982"/>
              <a:gd name="connsiteY5" fmla="*/ 3193 h 53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4982" h="5324755">
                <a:moveTo>
                  <a:pt x="254" y="3193"/>
                </a:moveTo>
                <a:lnTo>
                  <a:pt x="4072078" y="0"/>
                </a:lnTo>
                <a:cubicBezTo>
                  <a:pt x="4074035" y="1865237"/>
                  <a:pt x="4073025" y="3457576"/>
                  <a:pt x="4074982" y="5322813"/>
                </a:cubicBezTo>
                <a:lnTo>
                  <a:pt x="1723096" y="5324755"/>
                </a:lnTo>
                <a:cubicBezTo>
                  <a:pt x="693982" y="5014623"/>
                  <a:pt x="-3932" y="3729991"/>
                  <a:pt x="6680" y="2876320"/>
                </a:cubicBezTo>
                <a:cubicBezTo>
                  <a:pt x="8672" y="1673057"/>
                  <a:pt x="-1738" y="1206456"/>
                  <a:pt x="254" y="319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pic>
        <p:nvPicPr>
          <p:cNvPr id="12" name="Picture 11">
            <a:extLst>
              <a:ext uri="{FF2B5EF4-FFF2-40B4-BE49-F238E27FC236}">
                <a16:creationId xmlns:a16="http://schemas.microsoft.com/office/drawing/2014/main" id="{B83753C3-AD71-41CF-A0E3-EDC40D8596D3}"/>
              </a:ext>
            </a:extLst>
          </p:cNvPr>
          <p:cNvPicPr>
            <a:picLocks noChangeAspect="1"/>
          </p:cNvPicPr>
          <p:nvPr userDrawn="1"/>
        </p:nvPicPr>
        <p:blipFill>
          <a:blip r:embed="rId2"/>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678D7F9E-C12F-47F1-B536-38EB7D688E56}"/>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dirty="0">
                <a:solidFill>
                  <a:schemeClr val="tx1"/>
                </a:solidFill>
              </a:rPr>
              <a:t>CRICOS code 00025B</a:t>
            </a:r>
          </a:p>
        </p:txBody>
      </p:sp>
    </p:spTree>
    <p:extLst>
      <p:ext uri="{BB962C8B-B14F-4D97-AF65-F5344CB8AC3E}">
        <p14:creationId xmlns:p14="http://schemas.microsoft.com/office/powerpoint/2010/main" val="122177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1A2C22-D4CF-4FE0-AF06-038EB2ACB6D9}"/>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DD751603-5D6A-462B-B9E7-98413BF2CB36}"/>
              </a:ext>
            </a:extLst>
          </p:cNvPr>
          <p:cNvPicPr>
            <a:picLocks noChangeAspect="1"/>
          </p:cNvPicPr>
          <p:nvPr userDrawn="1"/>
        </p:nvPicPr>
        <p:blipFill>
          <a:blip r:embed="rId2"/>
          <a:stretch>
            <a:fillRect/>
          </a:stretch>
        </p:blipFill>
        <p:spPr>
          <a:xfrm>
            <a:off x="8309692" y="275999"/>
            <a:ext cx="3204000" cy="472463"/>
          </a:xfrm>
          <a:prstGeom prst="rect">
            <a:avLst/>
          </a:prstGeom>
        </p:spPr>
      </p:pic>
      <p:sp>
        <p:nvSpPr>
          <p:cNvPr id="2" name="Title 1"/>
          <p:cNvSpPr>
            <a:spLocks noGrp="1"/>
          </p:cNvSpPr>
          <p:nvPr>
            <p:ph type="title" hasCustomPrompt="1"/>
          </p:nvPr>
        </p:nvSpPr>
        <p:spPr bwMode="white">
          <a:xfrm>
            <a:off x="695326" y="1700811"/>
            <a:ext cx="10768680" cy="1224137"/>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bwMode="white">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1" name="Right Triangle 3">
            <a:extLst>
              <a:ext uri="{FF2B5EF4-FFF2-40B4-BE49-F238E27FC236}">
                <a16:creationId xmlns:a16="http://schemas.microsoft.com/office/drawing/2014/main" id="{DBA991DB-C059-4DB2-8D91-33D3F395188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F070BDDD-4427-48C1-9206-C4CC3FAE8AD1}"/>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419216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Editab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6" y="1700811"/>
            <a:ext cx="10768680" cy="1224137"/>
          </a:xfrm>
        </p:spPr>
        <p:txBody>
          <a:bodyPr anchor="b">
            <a:noAutofit/>
          </a:bodyPr>
          <a:lstStyle>
            <a:lvl1pPr>
              <a:lnSpc>
                <a:spcPts val="5040"/>
              </a:lnSpc>
              <a:defRPr sz="4200">
                <a:solidFill>
                  <a:schemeClr val="bg1"/>
                </a:solidFill>
              </a:defRPr>
            </a:lvl1pPr>
          </a:lstStyle>
          <a:p>
            <a:r>
              <a:rPr lang="en-US" dirty="0"/>
              <a:t>[Divider title]</a:t>
            </a:r>
            <a:endParaRPr lang="en-AU" dirty="0"/>
          </a:p>
        </p:txBody>
      </p:sp>
      <p:sp>
        <p:nvSpPr>
          <p:cNvPr id="7" name="Text Placeholder 6"/>
          <p:cNvSpPr>
            <a:spLocks noGrp="1"/>
          </p:cNvSpPr>
          <p:nvPr>
            <p:ph type="body" sz="quarter" idx="10" hasCustomPrompt="1"/>
          </p:nvPr>
        </p:nvSpPr>
        <p:spPr>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[Divider subtitle]</a:t>
            </a:r>
          </a:p>
        </p:txBody>
      </p:sp>
      <p:sp>
        <p:nvSpPr>
          <p:cNvPr id="8" name="TextBox 7">
            <a:extLst>
              <a:ext uri="{FF2B5EF4-FFF2-40B4-BE49-F238E27FC236}">
                <a16:creationId xmlns:a16="http://schemas.microsoft.com/office/drawing/2014/main" id="{57A07765-DB77-44E5-9420-D56F1378074A}"/>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pic>
        <p:nvPicPr>
          <p:cNvPr id="6" name="Picture 5">
            <a:extLst>
              <a:ext uri="{FF2B5EF4-FFF2-40B4-BE49-F238E27FC236}">
                <a16:creationId xmlns:a16="http://schemas.microsoft.com/office/drawing/2014/main" id="{2CBE33C2-B581-422F-9FF5-AF660C79D3B0}"/>
              </a:ext>
            </a:extLst>
          </p:cNvPr>
          <p:cNvPicPr>
            <a:picLocks noChangeAspect="1"/>
          </p:cNvPicPr>
          <p:nvPr userDrawn="1"/>
        </p:nvPicPr>
        <p:blipFill>
          <a:blip r:embed="rId2"/>
          <a:stretch>
            <a:fillRect/>
          </a:stretch>
        </p:blipFill>
        <p:spPr>
          <a:xfrm>
            <a:off x="8309692" y="275999"/>
            <a:ext cx="3204000" cy="472463"/>
          </a:xfrm>
          <a:prstGeom prst="rect">
            <a:avLst/>
          </a:prstGeom>
        </p:spPr>
      </p:pic>
    </p:spTree>
    <p:extLst>
      <p:ext uri="{BB962C8B-B14F-4D97-AF65-F5344CB8AC3E}">
        <p14:creationId xmlns:p14="http://schemas.microsoft.com/office/powerpoint/2010/main" val="2819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5E92F574-51E7-47B2-86D2-94DAE288E822}"/>
              </a:ext>
            </a:extLst>
          </p:cNvPr>
          <p:cNvSpPr/>
          <p:nvPr userDrawn="1"/>
        </p:nvSpPr>
        <p:spPr bwMode="invGray">
          <a:xfrm>
            <a:off x="2" y="4076700"/>
            <a:ext cx="3407833"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1" name="Rectangle 8">
            <a:extLst>
              <a:ext uri="{FF2B5EF4-FFF2-40B4-BE49-F238E27FC236}">
                <a16:creationId xmlns:a16="http://schemas.microsoft.com/office/drawing/2014/main" id="{C31ECE3F-0C43-444E-9F0C-B23F8D3935D2}"/>
              </a:ext>
            </a:extLst>
          </p:cNvPr>
          <p:cNvSpPr/>
          <p:nvPr userDrawn="1"/>
        </p:nvSpPr>
        <p:spPr bwMode="invGray">
          <a:xfrm>
            <a:off x="9192249" y="5584173"/>
            <a:ext cx="2999415" cy="1273828"/>
          </a:xfrm>
          <a:custGeom>
            <a:avLst/>
            <a:gdLst>
              <a:gd name="connsiteX0" fmla="*/ 0 w 2267490"/>
              <a:gd name="connsiteY0" fmla="*/ 0 h 1132541"/>
              <a:gd name="connsiteX1" fmla="*/ 2267490 w 2267490"/>
              <a:gd name="connsiteY1" fmla="*/ 0 h 1132541"/>
              <a:gd name="connsiteX2" fmla="*/ 2267490 w 2267490"/>
              <a:gd name="connsiteY2" fmla="*/ 1132541 h 1132541"/>
              <a:gd name="connsiteX3" fmla="*/ 0 w 2267490"/>
              <a:gd name="connsiteY3" fmla="*/ 1132541 h 1132541"/>
              <a:gd name="connsiteX4" fmla="*/ 0 w 2267490"/>
              <a:gd name="connsiteY4" fmla="*/ 0 h 1132541"/>
              <a:gd name="connsiteX0" fmla="*/ 0 w 2267490"/>
              <a:gd name="connsiteY0" fmla="*/ 1132541 h 1132541"/>
              <a:gd name="connsiteX1" fmla="*/ 2267490 w 2267490"/>
              <a:gd name="connsiteY1" fmla="*/ 0 h 1132541"/>
              <a:gd name="connsiteX2" fmla="*/ 2267490 w 2267490"/>
              <a:gd name="connsiteY2" fmla="*/ 1132541 h 1132541"/>
              <a:gd name="connsiteX3" fmla="*/ 0 w 2267490"/>
              <a:gd name="connsiteY3" fmla="*/ 1132541 h 1132541"/>
              <a:gd name="connsiteX0" fmla="*/ 0 w 2291396"/>
              <a:gd name="connsiteY0" fmla="*/ 857623 h 1132541"/>
              <a:gd name="connsiteX1" fmla="*/ 2291396 w 2291396"/>
              <a:gd name="connsiteY1" fmla="*/ 0 h 1132541"/>
              <a:gd name="connsiteX2" fmla="*/ 2291396 w 2291396"/>
              <a:gd name="connsiteY2" fmla="*/ 1132541 h 1132541"/>
              <a:gd name="connsiteX3" fmla="*/ 0 w 2291396"/>
              <a:gd name="connsiteY3" fmla="*/ 857623 h 1132541"/>
              <a:gd name="connsiteX0" fmla="*/ 0 w 2249561"/>
              <a:gd name="connsiteY0" fmla="*/ 845670 h 1132541"/>
              <a:gd name="connsiteX1" fmla="*/ 2249561 w 2249561"/>
              <a:gd name="connsiteY1" fmla="*/ 0 h 1132541"/>
              <a:gd name="connsiteX2" fmla="*/ 2249561 w 2249561"/>
              <a:gd name="connsiteY2" fmla="*/ 1132541 h 1132541"/>
              <a:gd name="connsiteX3" fmla="*/ 0 w 2249561"/>
              <a:gd name="connsiteY3" fmla="*/ 845670 h 1132541"/>
              <a:gd name="connsiteX0" fmla="*/ 0 w 2249561"/>
              <a:gd name="connsiteY0" fmla="*/ 944560 h 1231431"/>
              <a:gd name="connsiteX1" fmla="*/ 2249561 w 2249561"/>
              <a:gd name="connsiteY1" fmla="*/ 98890 h 1231431"/>
              <a:gd name="connsiteX2" fmla="*/ 2249561 w 2249561"/>
              <a:gd name="connsiteY2" fmla="*/ 1231431 h 1231431"/>
              <a:gd name="connsiteX3" fmla="*/ 0 w 2249561"/>
              <a:gd name="connsiteY3" fmla="*/ 944560 h 1231431"/>
              <a:gd name="connsiteX0" fmla="*/ 0 w 2249561"/>
              <a:gd name="connsiteY0" fmla="*/ 1212084 h 1498955"/>
              <a:gd name="connsiteX1" fmla="*/ 2249561 w 2249561"/>
              <a:gd name="connsiteY1" fmla="*/ 366414 h 1498955"/>
              <a:gd name="connsiteX2" fmla="*/ 2249561 w 2249561"/>
              <a:gd name="connsiteY2" fmla="*/ 1498955 h 1498955"/>
              <a:gd name="connsiteX3" fmla="*/ 0 w 2249561"/>
              <a:gd name="connsiteY3" fmla="*/ 1212084 h 1498955"/>
              <a:gd name="connsiteX0" fmla="*/ 0 w 2249561"/>
              <a:gd name="connsiteY0" fmla="*/ 1016618 h 1303489"/>
              <a:gd name="connsiteX1" fmla="*/ 2249561 w 2249561"/>
              <a:gd name="connsiteY1" fmla="*/ 170948 h 1303489"/>
              <a:gd name="connsiteX2" fmla="*/ 2249561 w 2249561"/>
              <a:gd name="connsiteY2" fmla="*/ 1303489 h 1303489"/>
              <a:gd name="connsiteX3" fmla="*/ 0 w 2249561"/>
              <a:gd name="connsiteY3" fmla="*/ 1016618 h 1303489"/>
              <a:gd name="connsiteX0" fmla="*/ 0 w 2249561"/>
              <a:gd name="connsiteY0" fmla="*/ 1002505 h 1289376"/>
              <a:gd name="connsiteX1" fmla="*/ 2249561 w 2249561"/>
              <a:gd name="connsiteY1" fmla="*/ 156835 h 1289376"/>
              <a:gd name="connsiteX2" fmla="*/ 2249561 w 2249561"/>
              <a:gd name="connsiteY2" fmla="*/ 1289376 h 1289376"/>
              <a:gd name="connsiteX3" fmla="*/ 0 w 2249561"/>
              <a:gd name="connsiteY3" fmla="*/ 1002505 h 1289376"/>
              <a:gd name="connsiteX0" fmla="*/ 0 w 2249561"/>
              <a:gd name="connsiteY0" fmla="*/ 985444 h 1272315"/>
              <a:gd name="connsiteX1" fmla="*/ 2249561 w 2249561"/>
              <a:gd name="connsiteY1" fmla="*/ 139774 h 1272315"/>
              <a:gd name="connsiteX2" fmla="*/ 2249561 w 2249561"/>
              <a:gd name="connsiteY2" fmla="*/ 1272315 h 1272315"/>
              <a:gd name="connsiteX3" fmla="*/ 0 w 2249561"/>
              <a:gd name="connsiteY3" fmla="*/ 985444 h 1272315"/>
              <a:gd name="connsiteX0" fmla="*/ 0 w 2249561"/>
              <a:gd name="connsiteY0" fmla="*/ 979690 h 1266561"/>
              <a:gd name="connsiteX1" fmla="*/ 2249561 w 2249561"/>
              <a:gd name="connsiteY1" fmla="*/ 134020 h 1266561"/>
              <a:gd name="connsiteX2" fmla="*/ 2249561 w 2249561"/>
              <a:gd name="connsiteY2" fmla="*/ 1266561 h 1266561"/>
              <a:gd name="connsiteX3" fmla="*/ 0 w 2249561"/>
              <a:gd name="connsiteY3" fmla="*/ 979690 h 1266561"/>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Lst>
            <a:ahLst/>
            <a:cxnLst>
              <a:cxn ang="0">
                <a:pos x="connsiteX0" y="connsiteY0"/>
              </a:cxn>
              <a:cxn ang="0">
                <a:pos x="connsiteX1" y="connsiteY1"/>
              </a:cxn>
              <a:cxn ang="0">
                <a:pos x="connsiteX2" y="connsiteY2"/>
              </a:cxn>
              <a:cxn ang="0">
                <a:pos x="connsiteX3" y="connsiteY3"/>
              </a:cxn>
            </a:cxnLst>
            <a:rect l="l" t="t" r="r" b="b"/>
            <a:pathLst>
              <a:path w="2249561" h="1273828">
                <a:moveTo>
                  <a:pt x="0" y="986957"/>
                </a:moveTo>
                <a:cubicBezTo>
                  <a:pt x="690087" y="358432"/>
                  <a:pt x="1188931" y="-294000"/>
                  <a:pt x="2249561" y="141287"/>
                </a:cubicBezTo>
                <a:lnTo>
                  <a:pt x="2249561" y="1273828"/>
                </a:lnTo>
                <a:cubicBezTo>
                  <a:pt x="1762671" y="1220039"/>
                  <a:pt x="570560" y="550676"/>
                  <a:pt x="0" y="9869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noFill/>
              </a:rPr>
              <a:t> </a:t>
            </a:r>
          </a:p>
        </p:txBody>
      </p:sp>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6" y="1700811"/>
            <a:ext cx="10768680" cy="1224137"/>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6" y="3113744"/>
            <a:ext cx="10768680" cy="2043451"/>
          </a:xfrm>
          <a:prstGeom prst="rect">
            <a:avLst/>
          </a:prstGeom>
        </p:spPr>
        <p:txBody>
          <a:bodyPr>
            <a:normAutofit/>
          </a:bodyPr>
          <a:lstStyle>
            <a:lvl1pPr marL="0" indent="0">
              <a:lnSpc>
                <a:spcPts val="3240"/>
              </a:lnSpc>
              <a:buNone/>
              <a:defRPr sz="2700">
                <a:solidFill>
                  <a:schemeClr val="accent1"/>
                </a:solidFill>
              </a:defRPr>
            </a:lvl1pPr>
          </a:lstStyle>
          <a:p>
            <a:pPr lvl="0"/>
            <a:r>
              <a:rPr lang="en-US"/>
              <a:t>Edit Master text styles</a:t>
            </a:r>
          </a:p>
        </p:txBody>
      </p:sp>
      <p:sp>
        <p:nvSpPr>
          <p:cNvPr id="7" name="Rectangle 6">
            <a:extLst>
              <a:ext uri="{FF2B5EF4-FFF2-40B4-BE49-F238E27FC236}">
                <a16:creationId xmlns:a16="http://schemas.microsoft.com/office/drawing/2014/main" id="{8CAE7FD6-C4AB-456C-8186-F8E8B285CBB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49CEDD3B-B2C6-4C8F-88C7-30EB2A94923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59789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DB10F3-61E9-4E77-9DC7-82D405E3EBB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700213"/>
            <a:ext cx="10801350" cy="4608512"/>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766B75CD-5CD6-4D07-B08A-ACCB61480F5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r>
              <a:rPr lang="en-AU"/>
              <a:t>SLAT7806 Research Methods</a:t>
            </a:r>
            <a:endParaRPr lang="en-AU" dirty="0"/>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dirty="0"/>
          </a:p>
        </p:txBody>
      </p:sp>
      <p:pic>
        <p:nvPicPr>
          <p:cNvPr id="12" name="Picture 11">
            <a:extLst>
              <a:ext uri="{FF2B5EF4-FFF2-40B4-BE49-F238E27FC236}">
                <a16:creationId xmlns:a16="http://schemas.microsoft.com/office/drawing/2014/main" id="{65099731-84D7-49CC-91E0-CE4B0734675A}"/>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1740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617285-D1B4-4CCD-B438-9B032C51AF7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3" name="Content Placeholder 2"/>
          <p:cNvSpPr>
            <a:spLocks noGrp="1"/>
          </p:cNvSpPr>
          <p:nvPr>
            <p:ph sz="half" idx="1"/>
          </p:nvPr>
        </p:nvSpPr>
        <p:spPr>
          <a:xfrm>
            <a:off x="695325" y="1700213"/>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2400" dirty="0"/>
            </a:lvl5pPr>
            <a:lvl6pPr>
              <a:defRPr lang="en-AU" sz="2000" dirty="0"/>
            </a:lvl6pPr>
            <a:lvl7pPr>
              <a:defRPr lang="en-AU" dirty="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3"/>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pic>
        <p:nvPicPr>
          <p:cNvPr id="11" name="Picture 10">
            <a:extLst>
              <a:ext uri="{FF2B5EF4-FFF2-40B4-BE49-F238E27FC236}">
                <a16:creationId xmlns:a16="http://schemas.microsoft.com/office/drawing/2014/main" id="{E3275DB1-C9CB-4BE5-B284-7833AD90281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7DE9F9C2-C2B0-4B19-9F8F-A1280EA275C0}"/>
              </a:ext>
            </a:extLst>
          </p:cNvPr>
          <p:cNvSpPr>
            <a:spLocks noGrp="1"/>
          </p:cNvSpPr>
          <p:nvPr>
            <p:ph sz="quarter" idx="10"/>
          </p:nvPr>
        </p:nvSpPr>
        <p:spPr>
          <a:xfrm>
            <a:off x="695326" y="2276872"/>
            <a:ext cx="10801350" cy="4031853"/>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5">
            <a:extLst>
              <a:ext uri="{FF2B5EF4-FFF2-40B4-BE49-F238E27FC236}">
                <a16:creationId xmlns:a16="http://schemas.microsoft.com/office/drawing/2014/main" id="{41D6D02D-851A-425B-9382-05F6C6A21AE0}"/>
              </a:ext>
            </a:extLst>
          </p:cNvPr>
          <p:cNvSpPr>
            <a:spLocks noGrp="1"/>
          </p:cNvSpPr>
          <p:nvPr>
            <p:ph type="body" sz="quarter" idx="14"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47739A71-8D07-4132-9F5A-AE8E3A1B32C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D58DC2F2-9186-47D8-9B5E-AD01B90E6DD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EFCDB56B-4EE8-4A95-A470-557D6FBBEB4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Title 2">
            <a:extLst>
              <a:ext uri="{FF2B5EF4-FFF2-40B4-BE49-F238E27FC236}">
                <a16:creationId xmlns:a16="http://schemas.microsoft.com/office/drawing/2014/main" id="{FC6DF2CA-8642-47E7-98D3-A7019416AF60}"/>
              </a:ext>
            </a:extLst>
          </p:cNvPr>
          <p:cNvSpPr>
            <a:spLocks noGrp="1"/>
          </p:cNvSpPr>
          <p:nvPr>
            <p:ph type="title"/>
          </p:nvPr>
        </p:nvSpPr>
        <p:spPr/>
        <p:txBody>
          <a:bodyPr/>
          <a:lstStyle/>
          <a:p>
            <a:r>
              <a:rPr lang="en-US"/>
              <a:t>Click to edit Master title style</a:t>
            </a:r>
            <a:endParaRPr lang="en-AU" dirty="0"/>
          </a:p>
        </p:txBody>
      </p:sp>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r>
              <a:rPr lang="en-AU"/>
              <a:t>SLAT7806 Research Methods</a:t>
            </a:r>
            <a:endParaRPr lang="en-AU" dirty="0"/>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7176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6" y="1052736"/>
            <a:ext cx="10801350" cy="469056"/>
          </a:xfrm>
          <a:prstGeom prst="rect">
            <a:avLst/>
          </a:prstGeom>
        </p:spPr>
        <p:txBody>
          <a:bodyPr vert="horz" lIns="0" tIns="0" rIns="0" bIns="0" rtlCol="0" anchor="ctr">
            <a:normAutofit/>
          </a:bodyPr>
          <a:lstStyle/>
          <a:p>
            <a:r>
              <a:rPr lang="en-US" dirty="0"/>
              <a:t>[Title]</a:t>
            </a:r>
            <a:endParaRPr lang="en-AU" dirty="0"/>
          </a:p>
        </p:txBody>
      </p:sp>
      <p:sp>
        <p:nvSpPr>
          <p:cNvPr id="6" name="Footer Placeholder 4"/>
          <p:cNvSpPr>
            <a:spLocks noGrp="1"/>
          </p:cNvSpPr>
          <p:nvPr>
            <p:ph type="ftr" sz="quarter" idx="3"/>
          </p:nvPr>
        </p:nvSpPr>
        <p:spPr>
          <a:xfrm>
            <a:off x="695326" y="6519171"/>
            <a:ext cx="3360109" cy="240219"/>
          </a:xfrm>
          <a:prstGeom prst="rect">
            <a:avLst/>
          </a:prstGeom>
        </p:spPr>
        <p:txBody>
          <a:bodyPr vert="horz" lIns="0" tIns="0" rIns="0" bIns="0" rtlCol="0" anchor="ctr"/>
          <a:lstStyle>
            <a:lvl1pPr algn="l">
              <a:defRPr sz="800" b="0">
                <a:solidFill>
                  <a:schemeClr val="tx1"/>
                </a:solidFill>
              </a:defRPr>
            </a:lvl1pPr>
          </a:lstStyle>
          <a:p>
            <a:r>
              <a:rPr lang="en-AU"/>
              <a:t>SLAT7806 Research Methods</a:t>
            </a:r>
            <a:endParaRPr lang="en-AU" dirty="0"/>
          </a:p>
        </p:txBody>
      </p:sp>
      <p:sp>
        <p:nvSpPr>
          <p:cNvPr id="7" name="Slide Number Placeholder 5"/>
          <p:cNvSpPr>
            <a:spLocks noGrp="1"/>
          </p:cNvSpPr>
          <p:nvPr>
            <p:ph type="sldNum" sz="quarter" idx="4"/>
          </p:nvPr>
        </p:nvSpPr>
        <p:spPr>
          <a:xfrm>
            <a:off x="11208568" y="6519171"/>
            <a:ext cx="288032" cy="240219"/>
          </a:xfrm>
          <a:prstGeom prst="rect">
            <a:avLst/>
          </a:prstGeom>
        </p:spPr>
        <p:txBody>
          <a:bodyPr vert="horz" lIns="0" tIns="0" rIns="0" bIns="0" rtlCol="0" anchor="ctr"/>
          <a:lstStyle>
            <a:lvl1pPr algn="r">
              <a:defRPr sz="800">
                <a:solidFill>
                  <a:schemeClr val="tx1"/>
                </a:solidFill>
              </a:defRPr>
            </a:lvl1pPr>
          </a:lstStyle>
          <a:p>
            <a:fld id="{E917DE0E-AFB1-41FD-BC35-27DB61CA125F}" type="slidenum">
              <a:rPr lang="en-AU" smtClean="0"/>
              <a:pPr/>
              <a:t>‹#›</a:t>
            </a:fld>
            <a:endParaRPr lang="en-AU" dirty="0"/>
          </a:p>
        </p:txBody>
      </p:sp>
      <p:sp>
        <p:nvSpPr>
          <p:cNvPr id="4" name="Text Placeholder 3">
            <a:extLst>
              <a:ext uri="{FF2B5EF4-FFF2-40B4-BE49-F238E27FC236}">
                <a16:creationId xmlns:a16="http://schemas.microsoft.com/office/drawing/2014/main" id="{BDF8D2AE-3583-4708-BD46-43C743300E11}"/>
              </a:ext>
            </a:extLst>
          </p:cNvPr>
          <p:cNvSpPr>
            <a:spLocks noGrp="1"/>
          </p:cNvSpPr>
          <p:nvPr>
            <p:ph type="body" idx="1"/>
          </p:nvPr>
        </p:nvSpPr>
        <p:spPr>
          <a:xfrm>
            <a:off x="695326" y="1700213"/>
            <a:ext cx="10801349" cy="460851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83" r:id="rId3"/>
    <p:sldLayoutId id="2147483774" r:id="rId4"/>
    <p:sldLayoutId id="2147483792" r:id="rId5"/>
    <p:sldLayoutId id="2147483775" r:id="rId6"/>
    <p:sldLayoutId id="2147483650" r:id="rId7"/>
    <p:sldLayoutId id="2147483652" r:id="rId8"/>
    <p:sldLayoutId id="2147483778" r:id="rId9"/>
    <p:sldLayoutId id="2147483779" r:id="rId10"/>
    <p:sldLayoutId id="2147483728" r:id="rId11"/>
    <p:sldLayoutId id="2147483784" r:id="rId12"/>
    <p:sldLayoutId id="2147483656" r:id="rId13"/>
    <p:sldLayoutId id="2147483732" r:id="rId14"/>
    <p:sldLayoutId id="2147483793" r:id="rId15"/>
    <p:sldLayoutId id="2147483657" r:id="rId16"/>
    <p:sldLayoutId id="2147483765" r:id="rId17"/>
    <p:sldLayoutId id="2147483787" r:id="rId18"/>
    <p:sldLayoutId id="2147483788" r:id="rId19"/>
    <p:sldLayoutId id="2147483794" r:id="rId20"/>
    <p:sldLayoutId id="2147483795" r:id="rId21"/>
    <p:sldLayoutId id="2147483796" r:id="rId22"/>
    <p:sldLayoutId id="2147483791" r:id="rId23"/>
    <p:sldLayoutId id="2147483797" r:id="rId24"/>
    <p:sldLayoutId id="2147483790" r:id="rId25"/>
    <p:sldLayoutId id="2147483798" r:id="rId26"/>
    <p:sldLayoutId id="2147483768" r:id="rId27"/>
    <p:sldLayoutId id="2147483769" r:id="rId28"/>
    <p:sldLayoutId id="2147483770" r:id="rId29"/>
    <p:sldLayoutId id="2147483771" r:id="rId30"/>
    <p:sldLayoutId id="2147483789" r:id="rId31"/>
    <p:sldLayoutId id="2147483776" r:id="rId32"/>
    <p:sldLayoutId id="2147483777" r:id="rId33"/>
    <p:sldLayoutId id="2147483654" r:id="rId34"/>
    <p:sldLayoutId id="2147483785" r:id="rId35"/>
    <p:sldLayoutId id="2147483780" r:id="rId36"/>
    <p:sldLayoutId id="21474837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400" b="0"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8" userDrawn="1">
          <p15:clr>
            <a:srgbClr val="F26B43"/>
          </p15:clr>
        </p15:guide>
        <p15:guide id="6" orient="horz" pos="3974" userDrawn="1">
          <p15:clr>
            <a:srgbClr val="F26B43"/>
          </p15:clr>
        </p15:guide>
        <p15:guide id="7" orient="horz" pos="663" userDrawn="1">
          <p15:clr>
            <a:srgbClr val="F26B43"/>
          </p15:clr>
        </p15:guide>
        <p15:guide id="9" pos="3961" userDrawn="1">
          <p15:clr>
            <a:srgbClr val="F26B43"/>
          </p15:clr>
        </p15:guide>
        <p15:guide id="10" pos="3719" userDrawn="1">
          <p15:clr>
            <a:srgbClr val="F26B43"/>
          </p15:clr>
        </p15:guide>
        <p15:guide id="11" orient="horz" pos="4110" userDrawn="1">
          <p15:clr>
            <a:srgbClr val="F26B43"/>
          </p15:clr>
        </p15:guide>
        <p15:guide id="13" pos="7242" userDrawn="1">
          <p15:clr>
            <a:srgbClr val="F26B43"/>
          </p15:clr>
        </p15:guide>
        <p15:guide id="14" orient="horz" pos="981" userDrawn="1">
          <p15:clr>
            <a:srgbClr val="F26B43"/>
          </p15:clr>
        </p15:guide>
        <p15:guide id="15" pos="2772" userDrawn="1">
          <p15:clr>
            <a:srgbClr val="F26B43"/>
          </p15:clr>
        </p15:guide>
        <p15:guide id="16" pos="2570" userDrawn="1">
          <p15:clr>
            <a:srgbClr val="F26B43"/>
          </p15:clr>
        </p15:guide>
        <p15:guide id="17" pos="5110" userDrawn="1">
          <p15:clr>
            <a:srgbClr val="F26B43"/>
          </p15:clr>
        </p15:guide>
        <p15:guide id="18" pos="4908" userDrawn="1">
          <p15:clr>
            <a:srgbClr val="F26B43"/>
          </p15:clr>
        </p15:guide>
        <p15:guide id="19" orient="horz" pos="1071"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mailto:kate.burridge@monash.edu.au" TargetMode="External"/><Relationship Id="rId7" Type="http://schemas.openxmlformats.org/officeDocument/2006/relationships/hyperlink" Target="https://doi.org/10.3565/kq2v-9g52" TargetMode="External"/><Relationship Id="rId2" Type="http://schemas.openxmlformats.org/officeDocument/2006/relationships/hyperlink" Target="mailto:m.schweinberger@uq.edu.au"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www.martinschweinberger.de/" TargetMode="External"/><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s://doi.org/10.1097/WNR.0b013e32832e64b1" TargetMode="External"/><Relationship Id="rId3" Type="http://schemas.openxmlformats.org/officeDocument/2006/relationships/hyperlink" Target="https://doi.org/10.1016/j.lingua.2025.103931" TargetMode="External"/><Relationship Id="rId7" Type="http://schemas.openxmlformats.org/officeDocument/2006/relationships/hyperlink" Target="https://doi.org/10.1016/j.lingua.2025.103946" TargetMode="External"/><Relationship Id="rId2" Type="http://schemas.openxmlformats.org/officeDocument/2006/relationships/hyperlink" Target="https://doi.org/10.1111/j.1745-6924.2009.01115.x" TargetMode="External"/><Relationship Id="rId1" Type="http://schemas.openxmlformats.org/officeDocument/2006/relationships/slideLayout" Target="../slideLayouts/slideLayout7.xml"/><Relationship Id="rId6" Type="http://schemas.openxmlformats.org/officeDocument/2006/relationships/hyperlink" Target="https://doi.org/10.1016/j.lingua.2018.03.008" TargetMode="External"/><Relationship Id="rId5" Type="http://schemas.openxmlformats.org/officeDocument/2006/relationships/hyperlink" Target="https://www.r-project.org/" TargetMode="External"/><Relationship Id="rId4" Type="http://schemas.openxmlformats.org/officeDocument/2006/relationships/hyperlink" Target="http://www.posit.co/"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mailto:kate.burridge@monash.edu.au" TargetMode="External"/><Relationship Id="rId7" Type="http://schemas.openxmlformats.org/officeDocument/2006/relationships/hyperlink" Target="https://doi.org/10.3565/kq2v-9g52" TargetMode="External"/><Relationship Id="rId2" Type="http://schemas.openxmlformats.org/officeDocument/2006/relationships/hyperlink" Target="mailto:m.schweinberger@uq.edu.au"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www.martinschweinberger.de/" TargetMode="External"/><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E5C33-FDD3-8BE1-EAF2-5704044C6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6ACDD-1FAD-FF2B-DE30-865C473AF284}"/>
              </a:ext>
            </a:extLst>
          </p:cNvPr>
          <p:cNvSpPr>
            <a:spLocks noGrp="1"/>
          </p:cNvSpPr>
          <p:nvPr>
            <p:ph type="title"/>
          </p:nvPr>
        </p:nvSpPr>
        <p:spPr>
          <a:xfrm>
            <a:off x="695325" y="1007596"/>
            <a:ext cx="10738247" cy="1362899"/>
          </a:xfrm>
        </p:spPr>
        <p:txBody>
          <a:bodyPr/>
          <a:lstStyle/>
          <a:p>
            <a:pPr algn="ctr"/>
            <a:r>
              <a:rPr lang="de-DE" dirty="0"/>
              <a:t>Vulgarity in spoken interaction </a:t>
            </a:r>
            <a:br>
              <a:rPr lang="de-DE" dirty="0"/>
            </a:br>
            <a:r>
              <a:rPr lang="de-DE" dirty="0"/>
              <a:t>across selected varieties of English</a:t>
            </a:r>
            <a:endParaRPr lang="en-AU" dirty="0"/>
          </a:p>
        </p:txBody>
      </p:sp>
      <p:sp>
        <p:nvSpPr>
          <p:cNvPr id="4" name="Text Placeholder 3">
            <a:extLst>
              <a:ext uri="{FF2B5EF4-FFF2-40B4-BE49-F238E27FC236}">
                <a16:creationId xmlns:a16="http://schemas.microsoft.com/office/drawing/2014/main" id="{D05DF66D-5B54-985B-02EB-5FE619CB3D1B}"/>
              </a:ext>
            </a:extLst>
          </p:cNvPr>
          <p:cNvSpPr>
            <a:spLocks noGrp="1"/>
          </p:cNvSpPr>
          <p:nvPr>
            <p:ph type="body" sz="quarter" idx="10"/>
          </p:nvPr>
        </p:nvSpPr>
        <p:spPr>
          <a:xfrm>
            <a:off x="695298" y="2370496"/>
            <a:ext cx="10747200" cy="2858708"/>
          </a:xfrm>
        </p:spPr>
        <p:txBody>
          <a:bodyPr/>
          <a:lstStyle/>
          <a:p>
            <a:pPr algn="ctr">
              <a:spcBef>
                <a:spcPts val="0"/>
              </a:spcBef>
              <a:spcAft>
                <a:spcPts val="0"/>
              </a:spcAft>
            </a:pPr>
            <a:r>
              <a:rPr lang="de-DE" dirty="0"/>
              <a:t>Martin Schweinberger &amp; Kate Burridge</a:t>
            </a:r>
            <a:br>
              <a:rPr lang="de-DE" dirty="0"/>
            </a:br>
            <a:r>
              <a:rPr lang="de-DE" sz="1000" dirty="0">
                <a:hlinkClick r:id="rId2"/>
              </a:rPr>
              <a:t>m.schweinberger@uq.edu.au</a:t>
            </a:r>
            <a:r>
              <a:rPr lang="de-DE" sz="1000" dirty="0"/>
              <a:t>		| 	</a:t>
            </a:r>
            <a:r>
              <a:rPr lang="de-DE" sz="1000" dirty="0">
                <a:hlinkClick r:id="rId3"/>
              </a:rPr>
              <a:t>kate.burridge@monash.edu.au</a:t>
            </a:r>
            <a:br>
              <a:rPr lang="de-DE" sz="1000" dirty="0"/>
            </a:br>
            <a:r>
              <a:rPr lang="de-DE" sz="1000" dirty="0"/>
              <a:t> materials and slides available at </a:t>
            </a:r>
            <a:r>
              <a:rPr lang="de-DE" sz="1000" dirty="0">
                <a:hlinkClick r:id="rId4"/>
              </a:rPr>
              <a:t>www.martinschweinberger.de</a:t>
            </a:r>
            <a:r>
              <a:rPr lang="de-DE" sz="1000" dirty="0"/>
              <a:t> </a:t>
            </a:r>
            <a:endParaRPr lang="en-AU" sz="1000" dirty="0"/>
          </a:p>
        </p:txBody>
      </p:sp>
      <p:pic>
        <p:nvPicPr>
          <p:cNvPr id="7" name="Picture 6">
            <a:extLst>
              <a:ext uri="{FF2B5EF4-FFF2-40B4-BE49-F238E27FC236}">
                <a16:creationId xmlns:a16="http://schemas.microsoft.com/office/drawing/2014/main" id="{16C1DAFD-27AC-77FB-A914-AC37986AAB05}"/>
              </a:ext>
            </a:extLst>
          </p:cNvPr>
          <p:cNvPicPr>
            <a:picLocks noChangeAspect="1"/>
          </p:cNvPicPr>
          <p:nvPr/>
        </p:nvPicPr>
        <p:blipFill>
          <a:blip r:embed="rId5"/>
          <a:stretch>
            <a:fillRect/>
          </a:stretch>
        </p:blipFill>
        <p:spPr>
          <a:xfrm>
            <a:off x="2320032" y="3574372"/>
            <a:ext cx="7488832" cy="1789021"/>
          </a:xfrm>
          <a:prstGeom prst="rect">
            <a:avLst/>
          </a:prstGeom>
        </p:spPr>
      </p:pic>
      <p:pic>
        <p:nvPicPr>
          <p:cNvPr id="8" name="Picture 7">
            <a:extLst>
              <a:ext uri="{FF2B5EF4-FFF2-40B4-BE49-F238E27FC236}">
                <a16:creationId xmlns:a16="http://schemas.microsoft.com/office/drawing/2014/main" id="{F6D54C14-3E3A-0BF6-B86E-D870EF558A2B}"/>
              </a:ext>
            </a:extLst>
          </p:cNvPr>
          <p:cNvPicPr>
            <a:picLocks noChangeAspect="1"/>
          </p:cNvPicPr>
          <p:nvPr/>
        </p:nvPicPr>
        <p:blipFill>
          <a:blip r:embed="rId6"/>
          <a:stretch>
            <a:fillRect/>
          </a:stretch>
        </p:blipFill>
        <p:spPr>
          <a:xfrm>
            <a:off x="7680176" y="-7143"/>
            <a:ext cx="4511824" cy="1002702"/>
          </a:xfrm>
          <a:prstGeom prst="rect">
            <a:avLst/>
          </a:prstGeom>
        </p:spPr>
      </p:pic>
      <p:sp>
        <p:nvSpPr>
          <p:cNvPr id="9" name="TextBox 8">
            <a:extLst>
              <a:ext uri="{FF2B5EF4-FFF2-40B4-BE49-F238E27FC236}">
                <a16:creationId xmlns:a16="http://schemas.microsoft.com/office/drawing/2014/main" id="{B77D695D-461D-6E54-DFC9-F83269C05000}"/>
              </a:ext>
            </a:extLst>
          </p:cNvPr>
          <p:cNvSpPr txBox="1"/>
          <p:nvPr/>
        </p:nvSpPr>
        <p:spPr>
          <a:xfrm>
            <a:off x="2207568" y="5546852"/>
            <a:ext cx="7488832" cy="1200329"/>
          </a:xfrm>
          <a:prstGeom prst="rect">
            <a:avLst/>
          </a:prstGeom>
          <a:noFill/>
        </p:spPr>
        <p:txBody>
          <a:bodyPr wrap="square" rtlCol="0">
            <a:spAutoFit/>
          </a:bodyPr>
          <a:lstStyle/>
          <a:p>
            <a:r>
              <a:rPr lang="en-US" sz="1200" dirty="0">
                <a:solidFill>
                  <a:schemeClr val="bg1"/>
                </a:solidFill>
              </a:rPr>
              <a:t>This research was partially funded by the </a:t>
            </a:r>
            <a:r>
              <a:rPr lang="en-US" sz="1200" b="1" dirty="0">
                <a:solidFill>
                  <a:schemeClr val="bg1"/>
                </a:solidFill>
              </a:rPr>
              <a:t>Language Data Commons of Australia </a:t>
            </a:r>
            <a:r>
              <a:rPr lang="en-US" sz="1200" dirty="0">
                <a:solidFill>
                  <a:schemeClr val="bg1"/>
                </a:solidFill>
              </a:rPr>
              <a:t>(LDaCA). </a:t>
            </a:r>
            <a:r>
              <a:rPr lang="en-AU" sz="1200" dirty="0">
                <a:solidFill>
                  <a:schemeClr val="bg1"/>
                </a:solidFill>
              </a:rPr>
              <a:t>Language Data Commons of Australia (LDaCA) (DOI: </a:t>
            </a:r>
            <a:r>
              <a:rPr lang="en-AU" sz="1200" u="sng" dirty="0">
                <a:solidFill>
                  <a:schemeClr val="bg1"/>
                </a:solidFill>
                <a:hlinkClick r:id="rId7">
                  <a:extLst>
                    <a:ext uri="{A12FA001-AC4F-418D-AE19-62706E023703}">
                      <ahyp:hlinkClr xmlns:ahyp="http://schemas.microsoft.com/office/drawing/2018/hyperlinkcolor" val="tx"/>
                    </a:ext>
                  </a:extLst>
                </a:hlinkClick>
              </a:rPr>
              <a:t>10.3565/kq2v-9g52</a:t>
            </a:r>
            <a:r>
              <a:rPr lang="en-AU" sz="1200" dirty="0">
                <a:solidFill>
                  <a:schemeClr val="bg1"/>
                </a:solidFill>
              </a:rPr>
              <a:t>) is a co-investment partnership with the </a:t>
            </a:r>
            <a:r>
              <a:rPr lang="en-AU" sz="1200" b="1" dirty="0">
                <a:solidFill>
                  <a:schemeClr val="bg1"/>
                </a:solidFill>
              </a:rPr>
              <a:t>Australian Research Data Commons </a:t>
            </a:r>
            <a:r>
              <a:rPr lang="en-AU" sz="1200" dirty="0">
                <a:solidFill>
                  <a:schemeClr val="bg1"/>
                </a:solidFill>
              </a:rPr>
              <a:t>(ARDC) through the HASS and Indigenous Research Data Commons. The ARDC is enabled by the Australian Government’s </a:t>
            </a:r>
            <a:r>
              <a:rPr lang="en-AU" sz="1200" b="1" dirty="0">
                <a:solidFill>
                  <a:schemeClr val="bg1"/>
                </a:solidFill>
              </a:rPr>
              <a:t>National Collaborative Research Infrastructure Strategy</a:t>
            </a:r>
            <a:r>
              <a:rPr lang="en-AU" sz="1200" dirty="0">
                <a:solidFill>
                  <a:schemeClr val="bg1"/>
                </a:solidFill>
              </a:rPr>
              <a:t> (NCRIS)</a:t>
            </a:r>
            <a:r>
              <a:rPr lang="en-US" sz="1200" dirty="0">
                <a:solidFill>
                  <a:schemeClr val="bg1"/>
                </a:solidFill>
              </a:rPr>
              <a:t>. In addition, this research was partially funded by the </a:t>
            </a:r>
            <a:r>
              <a:rPr lang="en-US" sz="1200" b="1" dirty="0">
                <a:solidFill>
                  <a:schemeClr val="bg1"/>
                </a:solidFill>
              </a:rPr>
              <a:t>Centre for Digital Cultures and Societies</a:t>
            </a:r>
            <a:r>
              <a:rPr lang="en-US" sz="1200" dirty="0">
                <a:solidFill>
                  <a:schemeClr val="bg1"/>
                </a:solidFill>
              </a:rPr>
              <a:t> at the </a:t>
            </a:r>
            <a:r>
              <a:rPr lang="en-US" sz="1200" b="1" dirty="0">
                <a:solidFill>
                  <a:schemeClr val="bg1"/>
                </a:solidFill>
              </a:rPr>
              <a:t>University of Queensland.</a:t>
            </a:r>
            <a:endParaRPr lang="en-AU" sz="1200" b="1" dirty="0">
              <a:solidFill>
                <a:schemeClr val="bg1"/>
              </a:solidFill>
            </a:endParaRPr>
          </a:p>
        </p:txBody>
      </p:sp>
      <p:pic>
        <p:nvPicPr>
          <p:cNvPr id="11" name="Picture 10">
            <a:extLst>
              <a:ext uri="{FF2B5EF4-FFF2-40B4-BE49-F238E27FC236}">
                <a16:creationId xmlns:a16="http://schemas.microsoft.com/office/drawing/2014/main" id="{275C98DE-B3F5-604D-97D7-D1D9507D2999}"/>
              </a:ext>
            </a:extLst>
          </p:cNvPr>
          <p:cNvPicPr>
            <a:picLocks noChangeAspect="1"/>
          </p:cNvPicPr>
          <p:nvPr/>
        </p:nvPicPr>
        <p:blipFill>
          <a:blip r:embed="rId8"/>
          <a:stretch>
            <a:fillRect/>
          </a:stretch>
        </p:blipFill>
        <p:spPr>
          <a:xfrm>
            <a:off x="4454104" y="-5952"/>
            <a:ext cx="3215919" cy="1013548"/>
          </a:xfrm>
          <a:prstGeom prst="rect">
            <a:avLst/>
          </a:prstGeom>
        </p:spPr>
      </p:pic>
      <p:pic>
        <p:nvPicPr>
          <p:cNvPr id="3" name="Picture 2">
            <a:extLst>
              <a:ext uri="{FF2B5EF4-FFF2-40B4-BE49-F238E27FC236}">
                <a16:creationId xmlns:a16="http://schemas.microsoft.com/office/drawing/2014/main" id="{A243D51E-3031-6CE1-1970-1CBEE137658B}"/>
              </a:ext>
            </a:extLst>
          </p:cNvPr>
          <p:cNvPicPr>
            <a:picLocks noChangeAspect="1"/>
          </p:cNvPicPr>
          <p:nvPr/>
        </p:nvPicPr>
        <p:blipFill>
          <a:blip r:embed="rId9"/>
          <a:stretch>
            <a:fillRect/>
          </a:stretch>
        </p:blipFill>
        <p:spPr>
          <a:xfrm>
            <a:off x="10216827" y="2584703"/>
            <a:ext cx="1975173" cy="2823318"/>
          </a:xfrm>
          <a:prstGeom prst="rect">
            <a:avLst/>
          </a:prstGeom>
        </p:spPr>
      </p:pic>
      <p:pic>
        <p:nvPicPr>
          <p:cNvPr id="5" name="Picture 4">
            <a:extLst>
              <a:ext uri="{FF2B5EF4-FFF2-40B4-BE49-F238E27FC236}">
                <a16:creationId xmlns:a16="http://schemas.microsoft.com/office/drawing/2014/main" id="{DA8D40AB-0A7F-4AB4-560E-DB7E369AF65B}"/>
              </a:ext>
            </a:extLst>
          </p:cNvPr>
          <p:cNvPicPr>
            <a:picLocks noChangeAspect="1"/>
          </p:cNvPicPr>
          <p:nvPr/>
        </p:nvPicPr>
        <p:blipFill>
          <a:blip r:embed="rId9"/>
          <a:stretch>
            <a:fillRect/>
          </a:stretch>
        </p:blipFill>
        <p:spPr>
          <a:xfrm>
            <a:off x="0" y="2564711"/>
            <a:ext cx="1975173" cy="2823318"/>
          </a:xfrm>
          <a:prstGeom prst="rect">
            <a:avLst/>
          </a:prstGeom>
        </p:spPr>
      </p:pic>
    </p:spTree>
    <p:extLst>
      <p:ext uri="{BB962C8B-B14F-4D97-AF65-F5344CB8AC3E}">
        <p14:creationId xmlns:p14="http://schemas.microsoft.com/office/powerpoint/2010/main" val="168328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ECCC9-C7E5-8034-2C38-38C0872D095E}"/>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60CD9C14-9C5F-A014-664F-832FE43418A3}"/>
              </a:ext>
            </a:extLst>
          </p:cNvPr>
          <p:cNvSpPr>
            <a:spLocks noGrp="1"/>
          </p:cNvSpPr>
          <p:nvPr>
            <p:ph type="body" sz="quarter" idx="15"/>
          </p:nvPr>
        </p:nvSpPr>
        <p:spPr/>
        <p:txBody>
          <a:bodyPr>
            <a:normAutofit fontScale="77500" lnSpcReduction="20000"/>
          </a:bodyPr>
          <a:lstStyle/>
          <a:p>
            <a:r>
              <a:rPr lang="de-DE" b="0" dirty="0"/>
              <a:t>Schweinberger &amp; Burridge</a:t>
            </a:r>
            <a:br>
              <a:rPr lang="de-DE" b="0" dirty="0"/>
            </a:br>
            <a:r>
              <a:rPr lang="de-DE" b="0" dirty="0"/>
              <a:t>Vulgarity in Spoken Interaction across Varieties of English</a:t>
            </a:r>
            <a:endParaRPr lang="en-AU" b="0" dirty="0"/>
          </a:p>
        </p:txBody>
      </p:sp>
      <p:sp>
        <p:nvSpPr>
          <p:cNvPr id="6" name="Slide Number Placeholder 5">
            <a:extLst>
              <a:ext uri="{FF2B5EF4-FFF2-40B4-BE49-F238E27FC236}">
                <a16:creationId xmlns:a16="http://schemas.microsoft.com/office/drawing/2014/main" id="{46962413-E0FE-AFA1-07ED-25143D1AB4FC}"/>
              </a:ext>
            </a:extLst>
          </p:cNvPr>
          <p:cNvSpPr>
            <a:spLocks noGrp="1"/>
          </p:cNvSpPr>
          <p:nvPr>
            <p:ph type="sldNum" sz="quarter" idx="18"/>
          </p:nvPr>
        </p:nvSpPr>
        <p:spPr/>
        <p:txBody>
          <a:bodyPr/>
          <a:lstStyle/>
          <a:p>
            <a:fld id="{E917DE0E-AFB1-41FD-BC35-27DB61CA125F}" type="slidenum">
              <a:rPr lang="en-AU" smtClean="0"/>
              <a:pPr/>
              <a:t>10</a:t>
            </a:fld>
            <a:endParaRPr lang="en-AU" dirty="0"/>
          </a:p>
        </p:txBody>
      </p:sp>
      <p:pic>
        <p:nvPicPr>
          <p:cNvPr id="5" name="Picture 4" descr="A screenshot of a computer&#10;&#10;AI-generated content may be incorrect.">
            <a:extLst>
              <a:ext uri="{FF2B5EF4-FFF2-40B4-BE49-F238E27FC236}">
                <a16:creationId xmlns:a16="http://schemas.microsoft.com/office/drawing/2014/main" id="{CF09420B-8149-DF67-8A0E-8559E3C54088}"/>
              </a:ext>
            </a:extLst>
          </p:cNvPr>
          <p:cNvPicPr>
            <a:picLocks noChangeAspect="1"/>
          </p:cNvPicPr>
          <p:nvPr/>
        </p:nvPicPr>
        <p:blipFill>
          <a:blip r:embed="rId2"/>
          <a:stretch>
            <a:fillRect/>
          </a:stretch>
        </p:blipFill>
        <p:spPr>
          <a:xfrm>
            <a:off x="407368" y="764703"/>
            <a:ext cx="11521280" cy="5760639"/>
          </a:xfrm>
          <a:prstGeom prst="rect">
            <a:avLst/>
          </a:prstGeom>
        </p:spPr>
      </p:pic>
    </p:spTree>
    <p:extLst>
      <p:ext uri="{BB962C8B-B14F-4D97-AF65-F5344CB8AC3E}">
        <p14:creationId xmlns:p14="http://schemas.microsoft.com/office/powerpoint/2010/main" val="119805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6D485-3485-293C-E988-742C55201E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236F4B1-D3A0-6479-052E-FE1E1DD8BFE0}"/>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B6480458-A9DA-DB82-AC61-65CA701247AB}"/>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BCF5916D-0B57-B5AB-5F18-5452009D6A15}"/>
              </a:ext>
            </a:extLst>
          </p:cNvPr>
          <p:cNvSpPr>
            <a:spLocks noGrp="1"/>
          </p:cNvSpPr>
          <p:nvPr>
            <p:ph type="sldNum" sz="quarter" idx="18"/>
          </p:nvPr>
        </p:nvSpPr>
        <p:spPr/>
        <p:txBody>
          <a:bodyPr/>
          <a:lstStyle/>
          <a:p>
            <a:fld id="{E917DE0E-AFB1-41FD-BC35-27DB61CA125F}" type="slidenum">
              <a:rPr lang="en-AU" smtClean="0"/>
              <a:pPr/>
              <a:t>11</a:t>
            </a:fld>
            <a:endParaRPr lang="en-AU" dirty="0"/>
          </a:p>
        </p:txBody>
      </p:sp>
      <p:pic>
        <p:nvPicPr>
          <p:cNvPr id="5" name="Picture 4" descr="A diagram of a diagram&#10;&#10;AI-generated content may be incorrect.">
            <a:extLst>
              <a:ext uri="{FF2B5EF4-FFF2-40B4-BE49-F238E27FC236}">
                <a16:creationId xmlns:a16="http://schemas.microsoft.com/office/drawing/2014/main" id="{3EAD6EB6-0523-DD24-04EF-66CFBCC36894}"/>
              </a:ext>
            </a:extLst>
          </p:cNvPr>
          <p:cNvPicPr>
            <a:picLocks noChangeAspect="1"/>
          </p:cNvPicPr>
          <p:nvPr/>
        </p:nvPicPr>
        <p:blipFill>
          <a:blip r:embed="rId2"/>
          <a:stretch>
            <a:fillRect/>
          </a:stretch>
        </p:blipFill>
        <p:spPr>
          <a:xfrm>
            <a:off x="22374" y="678947"/>
            <a:ext cx="12192000" cy="6095263"/>
          </a:xfrm>
          <a:prstGeom prst="rect">
            <a:avLst/>
          </a:prstGeom>
        </p:spPr>
      </p:pic>
    </p:spTree>
    <p:extLst>
      <p:ext uri="{BB962C8B-B14F-4D97-AF65-F5344CB8AC3E}">
        <p14:creationId xmlns:p14="http://schemas.microsoft.com/office/powerpoint/2010/main" val="5627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6EE19-3147-A188-5D13-FDAC1233579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4FC0A9-37D3-6120-F4D4-816DFD50AD18}"/>
              </a:ext>
            </a:extLst>
          </p:cNvPr>
          <p:cNvSpPr>
            <a:spLocks noGrp="1"/>
          </p:cNvSpPr>
          <p:nvPr>
            <p:ph sz="quarter" idx="10"/>
          </p:nvPr>
        </p:nvSpPr>
        <p:spPr/>
        <p:txBody>
          <a:bodyPr>
            <a:normAutofit/>
          </a:bodyPr>
          <a:lstStyle/>
          <a:p>
            <a:pPr marL="285750" indent="-285750">
              <a:buClr>
                <a:srgbClr val="51247A"/>
              </a:buClr>
              <a:buFont typeface="Courier New" panose="02070309020205020404" pitchFamily="49" charset="0"/>
              <a:buChar char="o"/>
            </a:pPr>
            <a:r>
              <a:rPr lang="en-US" dirty="0">
                <a:solidFill>
                  <a:srgbClr val="51247A"/>
                </a:solidFill>
              </a:rPr>
              <a:t>Vulgarity is notably more frequent in informal private dialogues than in public-stage talk or monologues intended for broader audiences.</a:t>
            </a:r>
          </a:p>
          <a:p>
            <a:pPr marL="285750" indent="-285750">
              <a:buClr>
                <a:srgbClr val="51247A"/>
              </a:buClr>
              <a:buFont typeface="Courier New" panose="02070309020205020404" pitchFamily="49" charset="0"/>
              <a:buChar char="o"/>
            </a:pPr>
            <a:r>
              <a:rPr lang="en-US" dirty="0">
                <a:solidFill>
                  <a:srgbClr val="51247A"/>
                </a:solidFill>
              </a:rPr>
              <a:t>Speakers from inner circle varieties use more vulgarity in face-to-face conversations than speakers from outer circle varieties.</a:t>
            </a:r>
          </a:p>
          <a:p>
            <a:pPr marL="285750" indent="-285750">
              <a:buClr>
                <a:srgbClr val="51247A"/>
              </a:buClr>
              <a:buFont typeface="Courier New" panose="02070309020205020404" pitchFamily="49" charset="0"/>
              <a:buChar char="o"/>
            </a:pPr>
            <a:r>
              <a:rPr lang="en-US" dirty="0">
                <a:solidFill>
                  <a:srgbClr val="51247A"/>
                </a:solidFill>
              </a:rPr>
              <a:t>Unlike online discourse, US speakers are less prominent in face-to-face vulgarity use.</a:t>
            </a:r>
          </a:p>
          <a:p>
            <a:pPr marL="285750" indent="-285750">
              <a:buClr>
                <a:srgbClr val="51247A"/>
              </a:buClr>
              <a:buFont typeface="Courier New" panose="02070309020205020404" pitchFamily="49" charset="0"/>
              <a:buChar char="o"/>
            </a:pPr>
            <a:r>
              <a:rPr lang="en-US" dirty="0">
                <a:solidFill>
                  <a:srgbClr val="51247A"/>
                </a:solidFill>
              </a:rPr>
              <a:t>In contrast, </a:t>
            </a:r>
            <a:r>
              <a:rPr lang="en-US" dirty="0" err="1">
                <a:solidFill>
                  <a:srgbClr val="51247A"/>
                </a:solidFill>
              </a:rPr>
              <a:t>nativised</a:t>
            </a:r>
            <a:r>
              <a:rPr lang="en-US" dirty="0">
                <a:solidFill>
                  <a:srgbClr val="51247A"/>
                </a:solidFill>
              </a:rPr>
              <a:t> post-colonial varieties (Ireland, New Zealand, Australia) show higher frequencies of vulgar expressions.</a:t>
            </a:r>
          </a:p>
          <a:p>
            <a:pPr marL="285750" indent="-285750">
              <a:buClr>
                <a:srgbClr val="51247A"/>
              </a:buClr>
              <a:buFont typeface="Courier New" panose="02070309020205020404" pitchFamily="49" charset="0"/>
              <a:buChar char="o"/>
            </a:pPr>
            <a:r>
              <a:rPr lang="en-US" dirty="0">
                <a:solidFill>
                  <a:srgbClr val="51247A"/>
                </a:solidFill>
              </a:rPr>
              <a:t>Australians have the highest share of speakers who use vulgarity in face-to-face settings.</a:t>
            </a:r>
          </a:p>
          <a:p>
            <a:pPr marL="285750" indent="-285750">
              <a:buClr>
                <a:srgbClr val="51247A"/>
              </a:buClr>
              <a:buFont typeface="Courier New" panose="02070309020205020404" pitchFamily="49" charset="0"/>
              <a:buChar char="o"/>
            </a:pPr>
            <a:r>
              <a:rPr lang="en-US" dirty="0">
                <a:solidFill>
                  <a:srgbClr val="51247A"/>
                </a:solidFill>
              </a:rPr>
              <a:t>Inner circle varieties also show greater creativity in swearing, indicated by a higher variability of vulgar forms.</a:t>
            </a:r>
          </a:p>
          <a:p>
            <a:pPr marL="285750" indent="-285750">
              <a:buClr>
                <a:srgbClr val="51247A"/>
              </a:buClr>
              <a:buFont typeface="Courier New" panose="02070309020205020404" pitchFamily="49" charset="0"/>
              <a:buChar char="o"/>
            </a:pPr>
            <a:r>
              <a:rPr lang="en-US" dirty="0">
                <a:solidFill>
                  <a:srgbClr val="51247A"/>
                </a:solidFill>
              </a:rPr>
              <a:t>Prior research regarding sociolinguistic constraints are supported and expanded: young speakers use more vulgarity. Young women use vulgarity regardless of audience size, young men use vulgarity significantly more in intimate settings rather than with a broad audience. </a:t>
            </a:r>
            <a:endParaRPr lang="de-DE" dirty="0">
              <a:solidFill>
                <a:srgbClr val="51247A"/>
              </a:solidFill>
            </a:endParaRPr>
          </a:p>
        </p:txBody>
      </p:sp>
      <p:sp>
        <p:nvSpPr>
          <p:cNvPr id="3" name="Title 2">
            <a:extLst>
              <a:ext uri="{FF2B5EF4-FFF2-40B4-BE49-F238E27FC236}">
                <a16:creationId xmlns:a16="http://schemas.microsoft.com/office/drawing/2014/main" id="{71FB09F0-BC1F-F088-BAA7-141DC6A43BF9}"/>
              </a:ext>
            </a:extLst>
          </p:cNvPr>
          <p:cNvSpPr>
            <a:spLocks noGrp="1"/>
          </p:cNvSpPr>
          <p:nvPr>
            <p:ph type="title"/>
          </p:nvPr>
        </p:nvSpPr>
        <p:spPr/>
        <p:txBody>
          <a:bodyPr/>
          <a:lstStyle/>
          <a:p>
            <a:r>
              <a:rPr lang="de-DE" dirty="0"/>
              <a:t>Key Findings</a:t>
            </a:r>
            <a:endParaRPr lang="en-AU" dirty="0"/>
          </a:p>
        </p:txBody>
      </p:sp>
      <p:sp>
        <p:nvSpPr>
          <p:cNvPr id="4" name="Text Placeholder 3">
            <a:extLst>
              <a:ext uri="{FF2B5EF4-FFF2-40B4-BE49-F238E27FC236}">
                <a16:creationId xmlns:a16="http://schemas.microsoft.com/office/drawing/2014/main" id="{2AD0C47F-22D7-BE41-2ACD-3C57F5A173C7}"/>
              </a:ext>
            </a:extLst>
          </p:cNvPr>
          <p:cNvSpPr>
            <a:spLocks noGrp="1"/>
          </p:cNvSpPr>
          <p:nvPr>
            <p:ph type="body" sz="quarter" idx="15"/>
          </p:nvPr>
        </p:nvSpPr>
        <p:spPr/>
        <p:txBody>
          <a:bodyPr>
            <a:normAutofit fontScale="77500" lnSpcReduction="20000"/>
          </a:bodyPr>
          <a:lstStyle/>
          <a:p>
            <a:r>
              <a:rPr lang="de-DE" b="0" dirty="0"/>
              <a:t>Schweinberger &amp; Burridge</a:t>
            </a:r>
            <a:br>
              <a:rPr lang="de-DE" b="0" dirty="0"/>
            </a:br>
            <a:r>
              <a:rPr lang="de-DE" b="0" dirty="0"/>
              <a:t>Vulgarity in Spoken Interaction across Varieties of English</a:t>
            </a:r>
            <a:endParaRPr lang="en-AU" b="0" dirty="0"/>
          </a:p>
        </p:txBody>
      </p:sp>
      <p:sp>
        <p:nvSpPr>
          <p:cNvPr id="6" name="Slide Number Placeholder 5">
            <a:extLst>
              <a:ext uri="{FF2B5EF4-FFF2-40B4-BE49-F238E27FC236}">
                <a16:creationId xmlns:a16="http://schemas.microsoft.com/office/drawing/2014/main" id="{5A734AD3-BA9B-630C-31A5-D20D6F480DDF}"/>
              </a:ext>
            </a:extLst>
          </p:cNvPr>
          <p:cNvSpPr>
            <a:spLocks noGrp="1"/>
          </p:cNvSpPr>
          <p:nvPr>
            <p:ph type="sldNum" sz="quarter" idx="18"/>
          </p:nvPr>
        </p:nvSpPr>
        <p:spPr/>
        <p:txBody>
          <a:bodyPr/>
          <a:lstStyle/>
          <a:p>
            <a:fld id="{E917DE0E-AFB1-41FD-BC35-27DB61CA125F}" type="slidenum">
              <a:rPr lang="en-AU" smtClean="0"/>
              <a:pPr/>
              <a:t>12</a:t>
            </a:fld>
            <a:endParaRPr lang="en-AU" dirty="0"/>
          </a:p>
        </p:txBody>
      </p:sp>
    </p:spTree>
    <p:extLst>
      <p:ext uri="{BB962C8B-B14F-4D97-AF65-F5344CB8AC3E}">
        <p14:creationId xmlns:p14="http://schemas.microsoft.com/office/powerpoint/2010/main" val="231409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309F2-EE5B-4E56-B88F-D6B3B7B16E0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74FCAB-2DC1-8448-35C6-E17C5D679B39}"/>
              </a:ext>
            </a:extLst>
          </p:cNvPr>
          <p:cNvSpPr>
            <a:spLocks noGrp="1"/>
          </p:cNvSpPr>
          <p:nvPr>
            <p:ph sz="quarter" idx="10"/>
          </p:nvPr>
        </p:nvSpPr>
        <p:spPr/>
        <p:txBody>
          <a:bodyPr>
            <a:normAutofit/>
          </a:bodyPr>
          <a:lstStyle/>
          <a:p>
            <a:pPr>
              <a:buClr>
                <a:srgbClr val="51247A"/>
              </a:buClr>
            </a:pPr>
            <a:r>
              <a:rPr lang="en-US" b="1" dirty="0">
                <a:solidFill>
                  <a:srgbClr val="51247A"/>
                </a:solidFill>
              </a:rPr>
              <a:t>ICE corpora related</a:t>
            </a:r>
          </a:p>
          <a:p>
            <a:pPr marL="285750" indent="-285750">
              <a:buClr>
                <a:srgbClr val="51247A"/>
              </a:buClr>
              <a:buFont typeface="Courier New" panose="02070309020205020404" pitchFamily="49" charset="0"/>
              <a:buChar char="o"/>
            </a:pPr>
            <a:r>
              <a:rPr lang="en-US" dirty="0">
                <a:solidFill>
                  <a:srgbClr val="51247A"/>
                </a:solidFill>
              </a:rPr>
              <a:t>Despite being intended for cross-cultural comparisons – are quite heterogeneous and inconsistent (structure, transcription convention, coverage, sociodemographic information, etc.).</a:t>
            </a:r>
          </a:p>
          <a:p>
            <a:pPr marL="285750" indent="-285750">
              <a:buClr>
                <a:srgbClr val="51247A"/>
              </a:buClr>
              <a:buFont typeface="Courier New" panose="02070309020205020404" pitchFamily="49" charset="0"/>
              <a:buChar char="o"/>
            </a:pPr>
            <a:r>
              <a:rPr lang="en-US" dirty="0">
                <a:solidFill>
                  <a:srgbClr val="51247A"/>
                </a:solidFill>
              </a:rPr>
              <a:t>Focus of ICE on educated speakers – very little data from working class speakers.</a:t>
            </a:r>
          </a:p>
          <a:p>
            <a:pPr marL="285750" indent="-285750">
              <a:buClr>
                <a:srgbClr val="51247A"/>
              </a:buClr>
              <a:buFont typeface="Courier New" panose="02070309020205020404" pitchFamily="49" charset="0"/>
              <a:buChar char="o"/>
            </a:pPr>
            <a:r>
              <a:rPr lang="en-US" dirty="0">
                <a:solidFill>
                  <a:srgbClr val="51247A"/>
                </a:solidFill>
              </a:rPr>
              <a:t>Data quite “old” by now…</a:t>
            </a:r>
          </a:p>
          <a:p>
            <a:pPr>
              <a:buClr>
                <a:srgbClr val="51247A"/>
              </a:buClr>
            </a:pPr>
            <a:r>
              <a:rPr lang="en-US" b="1" dirty="0">
                <a:solidFill>
                  <a:srgbClr val="51247A"/>
                </a:solidFill>
              </a:rPr>
              <a:t>General</a:t>
            </a:r>
          </a:p>
          <a:p>
            <a:pPr marL="285750" indent="-285750">
              <a:buClr>
                <a:srgbClr val="51247A"/>
              </a:buClr>
              <a:buFont typeface="Courier New" panose="02070309020205020404" pitchFamily="49" charset="0"/>
              <a:buChar char="o"/>
            </a:pPr>
            <a:r>
              <a:rPr lang="en-US" dirty="0">
                <a:solidFill>
                  <a:srgbClr val="51247A"/>
                </a:solidFill>
              </a:rPr>
              <a:t>“True” behavior hard to capture – speakers are still aware that they are recorded.</a:t>
            </a:r>
          </a:p>
          <a:p>
            <a:pPr marL="285750" indent="-285750">
              <a:buClr>
                <a:srgbClr val="51247A"/>
              </a:buClr>
              <a:buFont typeface="Courier New" panose="02070309020205020404" pitchFamily="49" charset="0"/>
              <a:buChar char="o"/>
            </a:pPr>
            <a:r>
              <a:rPr lang="en-US" dirty="0">
                <a:solidFill>
                  <a:srgbClr val="51247A"/>
                </a:solidFill>
              </a:rPr>
              <a:t>How representative are the ICE components?</a:t>
            </a:r>
          </a:p>
          <a:p>
            <a:pPr marL="285750" indent="-285750">
              <a:buClr>
                <a:srgbClr val="51247A"/>
              </a:buClr>
              <a:buFont typeface="Arial" panose="020B0604020202020204" pitchFamily="34" charset="0"/>
              <a:buChar char="•"/>
            </a:pPr>
            <a:endParaRPr lang="en-US" dirty="0">
              <a:solidFill>
                <a:srgbClr val="51247A"/>
              </a:solidFill>
            </a:endParaRPr>
          </a:p>
          <a:p>
            <a:pPr marL="285750" indent="-285750">
              <a:buClr>
                <a:srgbClr val="51247A"/>
              </a:buClr>
              <a:buFont typeface="Arial" panose="020B0604020202020204" pitchFamily="34" charset="0"/>
              <a:buChar char="•"/>
            </a:pPr>
            <a:endParaRPr lang="en-US" dirty="0">
              <a:solidFill>
                <a:srgbClr val="51247A"/>
              </a:solidFill>
            </a:endParaRPr>
          </a:p>
          <a:p>
            <a:pPr>
              <a:buClr>
                <a:srgbClr val="51247A"/>
              </a:buClr>
            </a:pPr>
            <a:endParaRPr lang="en-US" dirty="0">
              <a:solidFill>
                <a:srgbClr val="51247A"/>
              </a:solidFill>
            </a:endParaRPr>
          </a:p>
          <a:p>
            <a:pPr marL="285750" indent="-285750">
              <a:buClr>
                <a:srgbClr val="51247A"/>
              </a:buClr>
              <a:buFont typeface="Arial" panose="020B0604020202020204" pitchFamily="34" charset="0"/>
              <a:buChar char="•"/>
            </a:pPr>
            <a:endParaRPr lang="en-US" dirty="0">
              <a:solidFill>
                <a:srgbClr val="51247A"/>
              </a:solidFill>
            </a:endParaRPr>
          </a:p>
        </p:txBody>
      </p:sp>
      <p:sp>
        <p:nvSpPr>
          <p:cNvPr id="3" name="Title 2">
            <a:extLst>
              <a:ext uri="{FF2B5EF4-FFF2-40B4-BE49-F238E27FC236}">
                <a16:creationId xmlns:a16="http://schemas.microsoft.com/office/drawing/2014/main" id="{79ED5B2F-111D-E787-D8A4-0B041BD968B6}"/>
              </a:ext>
            </a:extLst>
          </p:cNvPr>
          <p:cNvSpPr>
            <a:spLocks noGrp="1"/>
          </p:cNvSpPr>
          <p:nvPr>
            <p:ph type="title"/>
          </p:nvPr>
        </p:nvSpPr>
        <p:spPr/>
        <p:txBody>
          <a:bodyPr/>
          <a:lstStyle/>
          <a:p>
            <a:r>
              <a:rPr lang="de-DE" dirty="0"/>
              <a:t>Problems</a:t>
            </a:r>
            <a:endParaRPr lang="en-AU" dirty="0"/>
          </a:p>
        </p:txBody>
      </p:sp>
      <p:sp>
        <p:nvSpPr>
          <p:cNvPr id="4" name="Text Placeholder 3">
            <a:extLst>
              <a:ext uri="{FF2B5EF4-FFF2-40B4-BE49-F238E27FC236}">
                <a16:creationId xmlns:a16="http://schemas.microsoft.com/office/drawing/2014/main" id="{9D9414DA-A72F-3F61-0BAE-1E328C1005D0}"/>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47642FB6-9D6A-18DF-89F8-55D1F85CA5C7}"/>
              </a:ext>
            </a:extLst>
          </p:cNvPr>
          <p:cNvSpPr>
            <a:spLocks noGrp="1"/>
          </p:cNvSpPr>
          <p:nvPr>
            <p:ph type="sldNum" sz="quarter" idx="18"/>
          </p:nvPr>
        </p:nvSpPr>
        <p:spPr/>
        <p:txBody>
          <a:bodyPr/>
          <a:lstStyle/>
          <a:p>
            <a:fld id="{E917DE0E-AFB1-41FD-BC35-27DB61CA125F}" type="slidenum">
              <a:rPr lang="en-AU" smtClean="0"/>
              <a:pPr/>
              <a:t>13</a:t>
            </a:fld>
            <a:endParaRPr lang="en-AU" dirty="0"/>
          </a:p>
        </p:txBody>
      </p:sp>
    </p:spTree>
    <p:extLst>
      <p:ext uri="{BB962C8B-B14F-4D97-AF65-F5344CB8AC3E}">
        <p14:creationId xmlns:p14="http://schemas.microsoft.com/office/powerpoint/2010/main" val="45907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432D-2A97-FF61-3F8C-406FF90669E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CE54B0-077D-CFCD-EBD7-499AD9FC8296}"/>
              </a:ext>
            </a:extLst>
          </p:cNvPr>
          <p:cNvSpPr>
            <a:spLocks noGrp="1"/>
          </p:cNvSpPr>
          <p:nvPr>
            <p:ph sz="quarter" idx="10"/>
          </p:nvPr>
        </p:nvSpPr>
        <p:spPr>
          <a:xfrm>
            <a:off x="719063" y="1700808"/>
            <a:ext cx="10801350" cy="4608512"/>
          </a:xfrm>
        </p:spPr>
        <p:txBody>
          <a:bodyPr>
            <a:normAutofit fontScale="70000" lnSpcReduction="20000"/>
          </a:bodyPr>
          <a:lstStyle/>
          <a:p>
            <a:pPr indent="-914400">
              <a:lnSpc>
                <a:spcPct val="100000"/>
              </a:lnSpc>
            </a:pPr>
            <a:r>
              <a:rPr lang="en-US" sz="1300" dirty="0">
                <a:solidFill>
                  <a:srgbClr val="51247A"/>
                </a:solidFill>
              </a:rPr>
              <a:t>Allan, K., &amp; Burridge, K. (2006). Forbidden Words: Taboo and the Censoring of Language. Cambridge University Press.</a:t>
            </a:r>
          </a:p>
          <a:p>
            <a:pPr indent="-914400">
              <a:lnSpc>
                <a:spcPct val="100000"/>
              </a:lnSpc>
            </a:pPr>
            <a:r>
              <a:rPr lang="en-US" sz="1300" dirty="0">
                <a:solidFill>
                  <a:srgbClr val="51247A"/>
                </a:solidFill>
              </a:rPr>
              <a:t>Beers </a:t>
            </a:r>
            <a:r>
              <a:rPr lang="en-US" sz="1300" dirty="0" err="1">
                <a:solidFill>
                  <a:srgbClr val="51247A"/>
                </a:solidFill>
              </a:rPr>
              <a:t>Fägersten</a:t>
            </a:r>
            <a:r>
              <a:rPr lang="en-US" sz="1300" dirty="0">
                <a:solidFill>
                  <a:srgbClr val="51247A"/>
                </a:solidFill>
              </a:rPr>
              <a:t>, K. (2012). </a:t>
            </a:r>
            <a:r>
              <a:rPr lang="en-US" sz="1300" i="1" dirty="0">
                <a:solidFill>
                  <a:srgbClr val="51247A"/>
                </a:solidFill>
              </a:rPr>
              <a:t>Who’s Swearing Now? The Social Aspects of Conversational Swearing</a:t>
            </a:r>
            <a:r>
              <a:rPr lang="en-US" sz="1300" dirty="0">
                <a:solidFill>
                  <a:srgbClr val="51247A"/>
                </a:solidFill>
              </a:rPr>
              <a:t>. Cambridge Scholars Publishing.</a:t>
            </a:r>
          </a:p>
          <a:p>
            <a:pPr indent="-914400">
              <a:lnSpc>
                <a:spcPct val="100000"/>
              </a:lnSpc>
            </a:pPr>
            <a:r>
              <a:rPr lang="en-US" sz="1300" dirty="0">
                <a:solidFill>
                  <a:srgbClr val="51247A"/>
                </a:solidFill>
              </a:rPr>
              <a:t>Burridge, K. (2006). Taboo words and the polite language. </a:t>
            </a:r>
            <a:r>
              <a:rPr lang="en-US" sz="1300" i="1" dirty="0">
                <a:solidFill>
                  <a:srgbClr val="51247A"/>
                </a:solidFill>
              </a:rPr>
              <a:t>English Today, 22</a:t>
            </a:r>
            <a:r>
              <a:rPr lang="en-US" sz="1300" dirty="0">
                <a:solidFill>
                  <a:srgbClr val="51247A"/>
                </a:solidFill>
              </a:rPr>
              <a:t>(1), 3–9.</a:t>
            </a:r>
          </a:p>
          <a:p>
            <a:pPr indent="-914400">
              <a:lnSpc>
                <a:spcPct val="100000"/>
              </a:lnSpc>
            </a:pPr>
            <a:r>
              <a:rPr lang="en-US" sz="1300" dirty="0">
                <a:solidFill>
                  <a:srgbClr val="51247A"/>
                </a:solidFill>
              </a:rPr>
              <a:t>Culpeper, J. (2011). </a:t>
            </a:r>
            <a:r>
              <a:rPr lang="en-US" sz="1300" i="1" dirty="0">
                <a:solidFill>
                  <a:srgbClr val="51247A"/>
                </a:solidFill>
              </a:rPr>
              <a:t>Impoliteness: Using Language to Cause Offence</a:t>
            </a:r>
            <a:r>
              <a:rPr lang="en-US" sz="1300" dirty="0">
                <a:solidFill>
                  <a:srgbClr val="51247A"/>
                </a:solidFill>
              </a:rPr>
              <a:t>. Cambridge University Press.</a:t>
            </a:r>
          </a:p>
          <a:p>
            <a:pPr indent="-914400">
              <a:lnSpc>
                <a:spcPct val="100000"/>
              </a:lnSpc>
            </a:pPr>
            <a:r>
              <a:rPr lang="en-US" sz="1300" dirty="0">
                <a:solidFill>
                  <a:srgbClr val="51247A"/>
                </a:solidFill>
              </a:rPr>
              <a:t>Dewaele, J.-M. (2016). Self-reported use and perception of swear words across languages by multilinguals. </a:t>
            </a:r>
            <a:r>
              <a:rPr lang="en-US" sz="1300" i="1" dirty="0">
                <a:solidFill>
                  <a:srgbClr val="51247A"/>
                </a:solidFill>
              </a:rPr>
              <a:t>Intercultural Pragmatics, 13</a:t>
            </a:r>
            <a:r>
              <a:rPr lang="en-US" sz="1300" dirty="0">
                <a:solidFill>
                  <a:srgbClr val="51247A"/>
                </a:solidFill>
              </a:rPr>
              <a:t>(3), 343–369.</a:t>
            </a:r>
          </a:p>
          <a:p>
            <a:pPr indent="-914400">
              <a:lnSpc>
                <a:spcPct val="100000"/>
              </a:lnSpc>
            </a:pPr>
            <a:r>
              <a:rPr lang="en-US" sz="1300" dirty="0">
                <a:solidFill>
                  <a:srgbClr val="51247A"/>
                </a:solidFill>
              </a:rPr>
              <a:t>Dynel, M. (2012). Swearing methodologically: The (</a:t>
            </a:r>
            <a:r>
              <a:rPr lang="en-US" sz="1300" dirty="0" err="1">
                <a:solidFill>
                  <a:srgbClr val="51247A"/>
                </a:solidFill>
              </a:rPr>
              <a:t>im</a:t>
            </a:r>
            <a:r>
              <a:rPr lang="en-US" sz="1300" dirty="0">
                <a:solidFill>
                  <a:srgbClr val="51247A"/>
                </a:solidFill>
              </a:rPr>
              <a:t>)politeness of expletives in anonymous commentaries on YouTube. </a:t>
            </a:r>
            <a:r>
              <a:rPr lang="en-US" sz="1300" i="1" dirty="0">
                <a:solidFill>
                  <a:srgbClr val="51247A"/>
                </a:solidFill>
              </a:rPr>
              <a:t>Journal of English Studies, 10</a:t>
            </a:r>
            <a:r>
              <a:rPr lang="en-US" sz="1300" dirty="0">
                <a:solidFill>
                  <a:srgbClr val="51247A"/>
                </a:solidFill>
              </a:rPr>
              <a:t>, 25–50.</a:t>
            </a:r>
          </a:p>
          <a:p>
            <a:pPr indent="-914400">
              <a:lnSpc>
                <a:spcPct val="100000"/>
              </a:lnSpc>
            </a:pPr>
            <a:r>
              <a:rPr lang="en-US" sz="1300" dirty="0">
                <a:solidFill>
                  <a:srgbClr val="51247A"/>
                </a:solidFill>
              </a:rPr>
              <a:t>Holmes, J. (2013). "Discourse markers." In R. F. Simonsen &amp; P. Mæhlum (Eds.), </a:t>
            </a:r>
            <a:r>
              <a:rPr lang="en-US" sz="1300" i="1" dirty="0">
                <a:solidFill>
                  <a:srgbClr val="51247A"/>
                </a:solidFill>
              </a:rPr>
              <a:t>Pragmatics of Society </a:t>
            </a:r>
            <a:r>
              <a:rPr lang="en-US" sz="1300" dirty="0">
                <a:solidFill>
                  <a:srgbClr val="51247A"/>
                </a:solidFill>
              </a:rPr>
              <a:t>(pp. 343–364). De Gruyter Mouton.</a:t>
            </a:r>
          </a:p>
          <a:p>
            <a:pPr indent="-914400">
              <a:lnSpc>
                <a:spcPct val="100000"/>
              </a:lnSpc>
            </a:pPr>
            <a:r>
              <a:rPr lang="en-US" sz="1300" dirty="0">
                <a:solidFill>
                  <a:srgbClr val="51247A"/>
                </a:solidFill>
              </a:rPr>
              <a:t>Jay, T. (2009). The utility and ubiquity of taboo words. </a:t>
            </a:r>
            <a:r>
              <a:rPr lang="en-US" sz="1300" i="1" dirty="0">
                <a:solidFill>
                  <a:srgbClr val="51247A"/>
                </a:solidFill>
              </a:rPr>
              <a:t>Perspectives on Psychological Science, 4</a:t>
            </a:r>
            <a:r>
              <a:rPr lang="en-US" sz="1300" dirty="0">
                <a:solidFill>
                  <a:srgbClr val="51247A"/>
                </a:solidFill>
              </a:rPr>
              <a:t>(2), 153–161. </a:t>
            </a:r>
            <a:r>
              <a:rPr lang="en-US" sz="1300" dirty="0">
                <a:solidFill>
                  <a:srgbClr val="51247A"/>
                </a:solidFill>
                <a:hlinkClick r:id="rId2"/>
              </a:rPr>
              <a:t>https://doi.org/10.1111/j.1745-6924.2009.01115.x</a:t>
            </a:r>
            <a:endParaRPr lang="en-US" sz="1300" dirty="0">
              <a:solidFill>
                <a:srgbClr val="51247A"/>
              </a:solidFill>
            </a:endParaRPr>
          </a:p>
          <a:p>
            <a:pPr indent="-914400">
              <a:lnSpc>
                <a:spcPct val="100000"/>
              </a:lnSpc>
            </a:pPr>
            <a:r>
              <a:rPr lang="en-US" sz="1300" dirty="0">
                <a:solidFill>
                  <a:srgbClr val="51247A"/>
                </a:solidFill>
              </a:rPr>
              <a:t>Kádár, D. Z., &amp; Haugh, M. (2013). </a:t>
            </a:r>
            <a:r>
              <a:rPr lang="en-US" sz="1300" i="1" dirty="0">
                <a:solidFill>
                  <a:srgbClr val="51247A"/>
                </a:solidFill>
              </a:rPr>
              <a:t>Understanding Politeness</a:t>
            </a:r>
            <a:r>
              <a:rPr lang="en-US" sz="1300" dirty="0">
                <a:solidFill>
                  <a:srgbClr val="51247A"/>
                </a:solidFill>
              </a:rPr>
              <a:t>. Cambridge University Press.</a:t>
            </a:r>
          </a:p>
          <a:p>
            <a:pPr indent="-914400">
              <a:lnSpc>
                <a:spcPct val="100000"/>
              </a:lnSpc>
            </a:pPr>
            <a:r>
              <a:rPr lang="en-US" sz="1300" dirty="0">
                <a:solidFill>
                  <a:srgbClr val="51247A"/>
                </a:solidFill>
              </a:rPr>
              <a:t>Laitinen, M., Rautionaho, P., Fatemi, M., &amp; Halonen, M. (2025). Do we swear more with friends or with acquaintances? </a:t>
            </a:r>
            <a:r>
              <a:rPr lang="en-US" sz="1300" dirty="0" err="1">
                <a:solidFill>
                  <a:srgbClr val="51247A"/>
                </a:solidFill>
              </a:rPr>
              <a:t>F#ck</a:t>
            </a:r>
            <a:r>
              <a:rPr lang="en-US" sz="1300" dirty="0">
                <a:solidFill>
                  <a:srgbClr val="51247A"/>
                </a:solidFill>
              </a:rPr>
              <a:t> in social networks. </a:t>
            </a:r>
            <a:r>
              <a:rPr lang="en-US" sz="1300" i="1" dirty="0">
                <a:solidFill>
                  <a:srgbClr val="51247A"/>
                </a:solidFill>
              </a:rPr>
              <a:t>Lingua</a:t>
            </a:r>
            <a:r>
              <a:rPr lang="en-US" sz="1300" dirty="0">
                <a:solidFill>
                  <a:srgbClr val="51247A"/>
                </a:solidFill>
              </a:rPr>
              <a:t>, 320, 103931. </a:t>
            </a:r>
            <a:r>
              <a:rPr lang="en-US" sz="1300" dirty="0">
                <a:solidFill>
                  <a:srgbClr val="51247A"/>
                </a:solidFill>
                <a:hlinkClick r:id="rId3"/>
              </a:rPr>
              <a:t>https://doi.org/10.1016/j.lingua.2025.103931</a:t>
            </a:r>
            <a:endParaRPr lang="en-US" sz="1300" dirty="0">
              <a:solidFill>
                <a:srgbClr val="51247A"/>
              </a:solidFill>
            </a:endParaRPr>
          </a:p>
          <a:p>
            <a:pPr indent="-914400">
              <a:lnSpc>
                <a:spcPct val="100000"/>
              </a:lnSpc>
            </a:pPr>
            <a:r>
              <a:rPr lang="en-US" sz="1300" dirty="0">
                <a:solidFill>
                  <a:srgbClr val="51247A"/>
                </a:solidFill>
              </a:rPr>
              <a:t> Ljung, M. (2011). </a:t>
            </a:r>
            <a:r>
              <a:rPr lang="en-US" sz="1300" i="1" dirty="0">
                <a:solidFill>
                  <a:srgbClr val="51247A"/>
                </a:solidFill>
              </a:rPr>
              <a:t>Swearing: A Cross-Cultural Linguistic Study</a:t>
            </a:r>
            <a:r>
              <a:rPr lang="en-US" sz="1300" dirty="0">
                <a:solidFill>
                  <a:srgbClr val="51247A"/>
                </a:solidFill>
              </a:rPr>
              <a:t>. Palgrave Macmillan.</a:t>
            </a:r>
          </a:p>
          <a:p>
            <a:pPr indent="-914400">
              <a:lnSpc>
                <a:spcPct val="100000"/>
              </a:lnSpc>
            </a:pPr>
            <a:r>
              <a:rPr lang="en-US" sz="1300" dirty="0">
                <a:solidFill>
                  <a:srgbClr val="51247A"/>
                </a:solidFill>
              </a:rPr>
              <a:t>McEnery, T., &amp; Xiao, R. (2004). Swearing in Modern British English: The Case of Fuck in the BNC. </a:t>
            </a:r>
            <a:r>
              <a:rPr lang="en-US" sz="1300" i="1" dirty="0">
                <a:solidFill>
                  <a:srgbClr val="51247A"/>
                </a:solidFill>
              </a:rPr>
              <a:t>Language and Literature, 13</a:t>
            </a:r>
            <a:r>
              <a:rPr lang="en-US" sz="1300" dirty="0">
                <a:solidFill>
                  <a:srgbClr val="51247A"/>
                </a:solidFill>
              </a:rPr>
              <a:t>(3), 235–268.</a:t>
            </a:r>
          </a:p>
          <a:p>
            <a:pPr indent="-914400">
              <a:lnSpc>
                <a:spcPct val="100000"/>
              </a:lnSpc>
            </a:pPr>
            <a:r>
              <a:rPr lang="en-US" sz="1300" dirty="0">
                <a:solidFill>
                  <a:srgbClr val="51247A"/>
                </a:solidFill>
              </a:rPr>
              <a:t>Pinker, S. (2007). </a:t>
            </a:r>
            <a:r>
              <a:rPr lang="en-US" sz="1300" i="1" dirty="0">
                <a:solidFill>
                  <a:srgbClr val="51247A"/>
                </a:solidFill>
              </a:rPr>
              <a:t>The Stuff of Thought: Language as a Window into Human Nature</a:t>
            </a:r>
            <a:r>
              <a:rPr lang="en-US" sz="1300" dirty="0">
                <a:solidFill>
                  <a:srgbClr val="51247A"/>
                </a:solidFill>
              </a:rPr>
              <a:t>. Viking.</a:t>
            </a:r>
          </a:p>
          <a:p>
            <a:pPr indent="-914400">
              <a:lnSpc>
                <a:spcPct val="100000"/>
              </a:lnSpc>
            </a:pPr>
            <a:r>
              <a:rPr lang="en-US" sz="1300" dirty="0">
                <a:solidFill>
                  <a:srgbClr val="51247A"/>
                </a:solidFill>
              </a:rPr>
              <a:t>Posit team (2025). </a:t>
            </a:r>
            <a:r>
              <a:rPr lang="en-US" sz="1300" i="1" dirty="0">
                <a:solidFill>
                  <a:srgbClr val="51247A"/>
                </a:solidFill>
              </a:rPr>
              <a:t>RStudio: Integrated Development Environment for R</a:t>
            </a:r>
            <a:r>
              <a:rPr lang="en-US" sz="1300" dirty="0">
                <a:solidFill>
                  <a:srgbClr val="51247A"/>
                </a:solidFill>
              </a:rPr>
              <a:t>. Posit Software, PBC, Boston, MA. url: </a:t>
            </a:r>
            <a:r>
              <a:rPr lang="en-US" sz="1300" dirty="0">
                <a:solidFill>
                  <a:srgbClr val="51247A"/>
                </a:solidFill>
                <a:hlinkClick r:id="rId4"/>
              </a:rPr>
              <a:t>http://www.posit.co/</a:t>
            </a:r>
            <a:r>
              <a:rPr lang="en-US" sz="1300" dirty="0">
                <a:solidFill>
                  <a:srgbClr val="51247A"/>
                </a:solidFill>
              </a:rPr>
              <a:t>.</a:t>
            </a:r>
          </a:p>
          <a:p>
            <a:pPr indent="-914400">
              <a:lnSpc>
                <a:spcPct val="100000"/>
              </a:lnSpc>
            </a:pPr>
            <a:r>
              <a:rPr lang="en-US" sz="1300" dirty="0">
                <a:solidFill>
                  <a:srgbClr val="51247A"/>
                </a:solidFill>
              </a:rPr>
              <a:t>R Core Team (2024). </a:t>
            </a:r>
            <a:r>
              <a:rPr lang="en-US" sz="1300" i="1" dirty="0">
                <a:solidFill>
                  <a:srgbClr val="51247A"/>
                </a:solidFill>
              </a:rPr>
              <a:t>R: A Language and Environment for Statistical Computing</a:t>
            </a:r>
            <a:r>
              <a:rPr lang="en-US" sz="1300" dirty="0">
                <a:solidFill>
                  <a:srgbClr val="51247A"/>
                </a:solidFill>
              </a:rPr>
              <a:t>. R Foundation for Statistical Computing,   Vienna, Austria. url: </a:t>
            </a:r>
            <a:r>
              <a:rPr lang="en-US" sz="1300" dirty="0">
                <a:solidFill>
                  <a:srgbClr val="51247A"/>
                </a:solidFill>
                <a:hlinkClick r:id="rId5"/>
              </a:rPr>
              <a:t>https://www.R-project.org</a:t>
            </a:r>
            <a:r>
              <a:rPr lang="en-US" sz="1300" dirty="0">
                <a:solidFill>
                  <a:srgbClr val="51247A"/>
                </a:solidFill>
              </a:rPr>
              <a:t>.</a:t>
            </a:r>
          </a:p>
          <a:p>
            <a:pPr indent="-914400">
              <a:lnSpc>
                <a:spcPct val="100000"/>
              </a:lnSpc>
            </a:pPr>
            <a:r>
              <a:rPr lang="en-US" sz="1300" dirty="0">
                <a:solidFill>
                  <a:srgbClr val="51247A"/>
                </a:solidFill>
              </a:rPr>
              <a:t>Schweinberger, Martin (2018). Swearing in Irish English – A corpus-based quantitative analysis of the sociolinguistics of swearing. </a:t>
            </a:r>
            <a:r>
              <a:rPr lang="en-US" sz="1300" i="1" dirty="0">
                <a:solidFill>
                  <a:srgbClr val="51247A"/>
                </a:solidFill>
              </a:rPr>
              <a:t>Lingua 209</a:t>
            </a:r>
            <a:r>
              <a:rPr lang="en-US" sz="1300" dirty="0">
                <a:solidFill>
                  <a:srgbClr val="51247A"/>
                </a:solidFill>
              </a:rPr>
              <a:t>: 1-20. </a:t>
            </a:r>
            <a:r>
              <a:rPr lang="en-US" sz="1300" dirty="0">
                <a:solidFill>
                  <a:srgbClr val="51247A"/>
                </a:solidFill>
                <a:hlinkClick r:id="rId6">
                  <a:extLst>
                    <a:ext uri="{A12FA001-AC4F-418D-AE19-62706E023703}">
                      <ahyp:hlinkClr xmlns:ahyp="http://schemas.microsoft.com/office/drawing/2018/hyperlinkcolor" val="tx"/>
                    </a:ext>
                  </a:extLst>
                </a:hlinkClick>
              </a:rPr>
              <a:t>https://doi.org/10.1016/j.lingua.2018.03.008</a:t>
            </a:r>
            <a:endParaRPr lang="en-US" sz="1300" dirty="0">
              <a:solidFill>
                <a:srgbClr val="51247A"/>
              </a:solidFill>
            </a:endParaRPr>
          </a:p>
          <a:p>
            <a:pPr indent="-914400">
              <a:lnSpc>
                <a:spcPct val="100000"/>
              </a:lnSpc>
            </a:pPr>
            <a:r>
              <a:rPr lang="en-US" sz="1300" dirty="0">
                <a:solidFill>
                  <a:srgbClr val="51247A"/>
                </a:solidFill>
              </a:rPr>
              <a:t>Schweinberger, Martin and Kate Burridge. 2025. Vulgarity in Online Discourse around the English-Speaking World. </a:t>
            </a:r>
            <a:r>
              <a:rPr lang="en-US" sz="1300" i="1" dirty="0">
                <a:solidFill>
                  <a:srgbClr val="51247A"/>
                </a:solidFill>
              </a:rPr>
              <a:t>Lingua</a:t>
            </a:r>
            <a:r>
              <a:rPr lang="en-US" sz="1300" dirty="0">
                <a:solidFill>
                  <a:srgbClr val="51247A"/>
                </a:solidFill>
              </a:rPr>
              <a:t>, 321: 103946. </a:t>
            </a:r>
            <a:r>
              <a:rPr lang="en-US" sz="1300" dirty="0">
                <a:solidFill>
                  <a:srgbClr val="51247A"/>
                </a:solidFill>
                <a:hlinkClick r:id="rId7"/>
              </a:rPr>
              <a:t>https://doi.org/10.1016/j.lingua.2025.103946</a:t>
            </a:r>
            <a:endParaRPr lang="en-US" sz="1300" dirty="0">
              <a:solidFill>
                <a:srgbClr val="51247A"/>
              </a:solidFill>
            </a:endParaRPr>
          </a:p>
          <a:p>
            <a:pPr indent="-914400">
              <a:lnSpc>
                <a:spcPct val="100000"/>
              </a:lnSpc>
            </a:pPr>
            <a:r>
              <a:rPr lang="en-US" sz="1300" dirty="0">
                <a:solidFill>
                  <a:srgbClr val="51247A"/>
                </a:solidFill>
              </a:rPr>
              <a:t>Schweinberger, M., Laitinen, M., Haugh, M., Rautionaho, P., Fatemi, M., Hames, S., &amp; Takahashi, M. (n.d.). F%$# Twitter: A corpus-based analysis of vulgar language on Twitter [Manuscript submitted for publication]. </a:t>
            </a:r>
            <a:r>
              <a:rPr lang="en-US" sz="1300" i="1" dirty="0">
                <a:solidFill>
                  <a:srgbClr val="51247A"/>
                </a:solidFill>
              </a:rPr>
              <a:t>Corpora</a:t>
            </a:r>
            <a:r>
              <a:rPr lang="en-US" sz="1300" dirty="0">
                <a:solidFill>
                  <a:srgbClr val="51247A"/>
                </a:solidFill>
              </a:rPr>
              <a:t>.</a:t>
            </a:r>
          </a:p>
          <a:p>
            <a:pPr indent="-914400">
              <a:lnSpc>
                <a:spcPct val="100000"/>
              </a:lnSpc>
            </a:pPr>
            <a:r>
              <a:rPr lang="en-US" sz="1300" dirty="0">
                <a:solidFill>
                  <a:srgbClr val="51247A"/>
                </a:solidFill>
              </a:rPr>
              <a:t>Schweinberger, M., Haugh, M., Laitinen, M., Fatemi, M., Hames, S., Rautionaho, P., &amp; Takahashi, M. (n.d.). Swearing online: Exploring dimensions of variability in born-digital data [Manuscript submitted for publication]. </a:t>
            </a:r>
            <a:r>
              <a:rPr lang="en-US" sz="1300" i="1" dirty="0">
                <a:solidFill>
                  <a:srgbClr val="51247A"/>
                </a:solidFill>
              </a:rPr>
              <a:t>Digital Scholarship in the Humanities</a:t>
            </a:r>
            <a:r>
              <a:rPr lang="en-US" sz="1300" dirty="0">
                <a:solidFill>
                  <a:srgbClr val="51247A"/>
                </a:solidFill>
              </a:rPr>
              <a:t>.</a:t>
            </a:r>
          </a:p>
          <a:p>
            <a:pPr indent="-914400">
              <a:lnSpc>
                <a:spcPct val="100000"/>
              </a:lnSpc>
            </a:pPr>
            <a:r>
              <a:rPr lang="en-US" sz="1300" dirty="0">
                <a:solidFill>
                  <a:srgbClr val="51247A"/>
                </a:solidFill>
              </a:rPr>
              <a:t>Stapleton, K. (2003). Gender and swearing: A community practice. </a:t>
            </a:r>
            <a:r>
              <a:rPr lang="en-US" sz="1300" i="1" dirty="0">
                <a:solidFill>
                  <a:srgbClr val="51247A"/>
                </a:solidFill>
              </a:rPr>
              <a:t>Women and Language, 26</a:t>
            </a:r>
            <a:r>
              <a:rPr lang="en-US" sz="1300" dirty="0">
                <a:solidFill>
                  <a:srgbClr val="51247A"/>
                </a:solidFill>
              </a:rPr>
              <a:t>(2), 22–33.</a:t>
            </a:r>
          </a:p>
          <a:p>
            <a:pPr indent="-914400">
              <a:lnSpc>
                <a:spcPct val="100000"/>
              </a:lnSpc>
            </a:pPr>
            <a:r>
              <a:rPr lang="en-US" sz="1300" dirty="0">
                <a:solidFill>
                  <a:srgbClr val="51247A"/>
                </a:solidFill>
              </a:rPr>
              <a:t>Stephens, R., Atkins, J., &amp; Kingston, A. (2009). Swearing as a response to pain. </a:t>
            </a:r>
            <a:r>
              <a:rPr lang="en-US" sz="1300" i="1" dirty="0" err="1">
                <a:solidFill>
                  <a:srgbClr val="51247A"/>
                </a:solidFill>
              </a:rPr>
              <a:t>NeuroReport</a:t>
            </a:r>
            <a:r>
              <a:rPr lang="en-US" sz="1300" i="1" dirty="0">
                <a:solidFill>
                  <a:srgbClr val="51247A"/>
                </a:solidFill>
              </a:rPr>
              <a:t>, 20</a:t>
            </a:r>
            <a:r>
              <a:rPr lang="en-US" sz="1300" dirty="0">
                <a:solidFill>
                  <a:srgbClr val="51247A"/>
                </a:solidFill>
              </a:rPr>
              <a:t>(12), 1056–1060. </a:t>
            </a:r>
            <a:r>
              <a:rPr lang="en-US" sz="1300" dirty="0">
                <a:solidFill>
                  <a:srgbClr val="51247A"/>
                </a:solidFill>
                <a:hlinkClick r:id="rId8"/>
              </a:rPr>
              <a:t>https://doi.org/10.1097/WNR.0b013e32832e64b1</a:t>
            </a:r>
            <a:endParaRPr lang="en-US" sz="1300" dirty="0">
              <a:solidFill>
                <a:srgbClr val="51247A"/>
              </a:solidFill>
            </a:endParaRPr>
          </a:p>
          <a:p>
            <a:pPr indent="-914400">
              <a:lnSpc>
                <a:spcPct val="100000"/>
              </a:lnSpc>
            </a:pPr>
            <a:r>
              <a:rPr lang="en-US" sz="1300" dirty="0" err="1">
                <a:solidFill>
                  <a:srgbClr val="51247A"/>
                </a:solidFill>
              </a:rPr>
              <a:t>Wajnryb</a:t>
            </a:r>
            <a:r>
              <a:rPr lang="en-US" sz="1300" dirty="0">
                <a:solidFill>
                  <a:srgbClr val="51247A"/>
                </a:solidFill>
              </a:rPr>
              <a:t>, R. (2005). </a:t>
            </a:r>
            <a:r>
              <a:rPr lang="en-US" sz="1300" i="1" dirty="0">
                <a:solidFill>
                  <a:srgbClr val="51247A"/>
                </a:solidFill>
              </a:rPr>
              <a:t>Expletive Deleted: A Good Look at Bad Language</a:t>
            </a:r>
            <a:r>
              <a:rPr lang="en-US" sz="1300" dirty="0">
                <a:solidFill>
                  <a:srgbClr val="51247A"/>
                </a:solidFill>
              </a:rPr>
              <a:t>. Free Press.</a:t>
            </a:r>
          </a:p>
          <a:p>
            <a:pPr indent="-914400">
              <a:lnSpc>
                <a:spcPct val="100000"/>
              </a:lnSpc>
            </a:pPr>
            <a:endParaRPr lang="en-US" dirty="0">
              <a:solidFill>
                <a:srgbClr val="51247A"/>
              </a:solidFill>
            </a:endParaRPr>
          </a:p>
          <a:p>
            <a:pPr indent="-914400">
              <a:lnSpc>
                <a:spcPct val="100000"/>
              </a:lnSpc>
            </a:pPr>
            <a:endParaRPr lang="en-US" dirty="0">
              <a:solidFill>
                <a:srgbClr val="51247A"/>
              </a:solidFill>
            </a:endParaRPr>
          </a:p>
          <a:p>
            <a:pPr indent="-914400">
              <a:lnSpc>
                <a:spcPct val="100000"/>
              </a:lnSpc>
            </a:pPr>
            <a:endParaRPr lang="en-US" dirty="0">
              <a:solidFill>
                <a:srgbClr val="51247A"/>
              </a:solidFill>
            </a:endParaRPr>
          </a:p>
          <a:p>
            <a:endParaRPr lang="en-AU" b="1" dirty="0">
              <a:solidFill>
                <a:srgbClr val="51247A"/>
              </a:solidFill>
            </a:endParaRPr>
          </a:p>
        </p:txBody>
      </p:sp>
      <p:sp>
        <p:nvSpPr>
          <p:cNvPr id="3" name="Title 2">
            <a:extLst>
              <a:ext uri="{FF2B5EF4-FFF2-40B4-BE49-F238E27FC236}">
                <a16:creationId xmlns:a16="http://schemas.microsoft.com/office/drawing/2014/main" id="{2FB758CC-E298-1FB8-CD40-94280D6D419C}"/>
              </a:ext>
            </a:extLst>
          </p:cNvPr>
          <p:cNvSpPr>
            <a:spLocks noGrp="1"/>
          </p:cNvSpPr>
          <p:nvPr>
            <p:ph type="title"/>
          </p:nvPr>
        </p:nvSpPr>
        <p:spPr/>
        <p:txBody>
          <a:bodyPr/>
          <a:lstStyle/>
          <a:p>
            <a:r>
              <a:rPr lang="de-DE" dirty="0"/>
              <a:t>References</a:t>
            </a:r>
            <a:endParaRPr lang="en-AU" dirty="0"/>
          </a:p>
        </p:txBody>
      </p:sp>
      <p:sp>
        <p:nvSpPr>
          <p:cNvPr id="4" name="Text Placeholder 3">
            <a:extLst>
              <a:ext uri="{FF2B5EF4-FFF2-40B4-BE49-F238E27FC236}">
                <a16:creationId xmlns:a16="http://schemas.microsoft.com/office/drawing/2014/main" id="{39845E4F-DD22-04E0-E170-C945EDF6C1E6}"/>
              </a:ext>
            </a:extLst>
          </p:cNvPr>
          <p:cNvSpPr>
            <a:spLocks noGrp="1"/>
          </p:cNvSpPr>
          <p:nvPr>
            <p:ph type="body" sz="quarter" idx="15"/>
          </p:nvPr>
        </p:nvSpPr>
        <p:spPr/>
        <p:txBody>
          <a:bodyPr>
            <a:normAutofit fontScale="77500" lnSpcReduction="20000"/>
          </a:bodyPr>
          <a:lstStyle/>
          <a:p>
            <a:r>
              <a:rPr lang="de-DE" b="0" dirty="0"/>
              <a:t>Schweinberger &amp; Burridge</a:t>
            </a:r>
            <a:br>
              <a:rPr lang="de-DE" b="0" dirty="0"/>
            </a:br>
            <a:r>
              <a:rPr lang="de-DE" b="0" dirty="0"/>
              <a:t>Vulgarity in Spoken Interaction across Varieties of English</a:t>
            </a:r>
            <a:endParaRPr lang="en-AU" b="0" dirty="0"/>
          </a:p>
        </p:txBody>
      </p:sp>
      <p:sp>
        <p:nvSpPr>
          <p:cNvPr id="6" name="Slide Number Placeholder 5">
            <a:extLst>
              <a:ext uri="{FF2B5EF4-FFF2-40B4-BE49-F238E27FC236}">
                <a16:creationId xmlns:a16="http://schemas.microsoft.com/office/drawing/2014/main" id="{F759B0BB-B8B9-38D9-5275-E2DFFF555D93}"/>
              </a:ext>
            </a:extLst>
          </p:cNvPr>
          <p:cNvSpPr>
            <a:spLocks noGrp="1"/>
          </p:cNvSpPr>
          <p:nvPr>
            <p:ph type="sldNum" sz="quarter" idx="18"/>
          </p:nvPr>
        </p:nvSpPr>
        <p:spPr/>
        <p:txBody>
          <a:bodyPr/>
          <a:lstStyle/>
          <a:p>
            <a:fld id="{E917DE0E-AFB1-41FD-BC35-27DB61CA125F}" type="slidenum">
              <a:rPr lang="en-AU" smtClean="0"/>
              <a:pPr/>
              <a:t>14</a:t>
            </a:fld>
            <a:endParaRPr lang="en-AU" dirty="0"/>
          </a:p>
        </p:txBody>
      </p:sp>
    </p:spTree>
    <p:extLst>
      <p:ext uri="{BB962C8B-B14F-4D97-AF65-F5344CB8AC3E}">
        <p14:creationId xmlns:p14="http://schemas.microsoft.com/office/powerpoint/2010/main" val="274043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AC22D-10ED-AE05-D2D8-29D3E230D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BA9AC2-F03F-3AFB-3EEC-ED408A63AA22}"/>
              </a:ext>
            </a:extLst>
          </p:cNvPr>
          <p:cNvSpPr>
            <a:spLocks noGrp="1"/>
          </p:cNvSpPr>
          <p:nvPr>
            <p:ph type="title"/>
          </p:nvPr>
        </p:nvSpPr>
        <p:spPr>
          <a:xfrm>
            <a:off x="695325" y="1007596"/>
            <a:ext cx="10738247" cy="1362899"/>
          </a:xfrm>
        </p:spPr>
        <p:txBody>
          <a:bodyPr/>
          <a:lstStyle/>
          <a:p>
            <a:pPr algn="ctr"/>
            <a:r>
              <a:rPr lang="de-DE" dirty="0"/>
              <a:t>Vulgarity in spoken interaction </a:t>
            </a:r>
            <a:br>
              <a:rPr lang="de-DE" dirty="0"/>
            </a:br>
            <a:r>
              <a:rPr lang="de-DE" dirty="0"/>
              <a:t>across selected varieties of English</a:t>
            </a:r>
            <a:endParaRPr lang="en-AU" dirty="0"/>
          </a:p>
        </p:txBody>
      </p:sp>
      <p:sp>
        <p:nvSpPr>
          <p:cNvPr id="4" name="Text Placeholder 3">
            <a:extLst>
              <a:ext uri="{FF2B5EF4-FFF2-40B4-BE49-F238E27FC236}">
                <a16:creationId xmlns:a16="http://schemas.microsoft.com/office/drawing/2014/main" id="{95999243-D149-EB23-007F-A4A0384A001C}"/>
              </a:ext>
            </a:extLst>
          </p:cNvPr>
          <p:cNvSpPr>
            <a:spLocks noGrp="1"/>
          </p:cNvSpPr>
          <p:nvPr>
            <p:ph type="body" sz="quarter" idx="10"/>
          </p:nvPr>
        </p:nvSpPr>
        <p:spPr>
          <a:xfrm>
            <a:off x="695298" y="2370496"/>
            <a:ext cx="10747200" cy="2858708"/>
          </a:xfrm>
        </p:spPr>
        <p:txBody>
          <a:bodyPr/>
          <a:lstStyle/>
          <a:p>
            <a:pPr algn="ctr">
              <a:spcBef>
                <a:spcPts val="0"/>
              </a:spcBef>
              <a:spcAft>
                <a:spcPts val="0"/>
              </a:spcAft>
            </a:pPr>
            <a:r>
              <a:rPr lang="de-DE" dirty="0"/>
              <a:t>Martin Schweinberger &amp; Kate Burridge</a:t>
            </a:r>
            <a:br>
              <a:rPr lang="de-DE" dirty="0"/>
            </a:br>
            <a:r>
              <a:rPr lang="de-DE" sz="1000" dirty="0">
                <a:hlinkClick r:id="rId2"/>
              </a:rPr>
              <a:t>m.schweinberger@uq.edu.au</a:t>
            </a:r>
            <a:r>
              <a:rPr lang="de-DE" sz="1000" dirty="0"/>
              <a:t>		| 	</a:t>
            </a:r>
            <a:r>
              <a:rPr lang="de-DE" sz="1000" dirty="0">
                <a:hlinkClick r:id="rId3"/>
              </a:rPr>
              <a:t>kate.burridge@monash.edu.au</a:t>
            </a:r>
            <a:br>
              <a:rPr lang="de-DE" sz="1000" dirty="0"/>
            </a:br>
            <a:r>
              <a:rPr lang="de-DE" sz="1000" dirty="0"/>
              <a:t> materials and slides available at </a:t>
            </a:r>
            <a:r>
              <a:rPr lang="de-DE" sz="1000" dirty="0">
                <a:hlinkClick r:id="rId4"/>
              </a:rPr>
              <a:t>www.martinschweinberger.de</a:t>
            </a:r>
            <a:r>
              <a:rPr lang="de-DE" sz="1000" dirty="0"/>
              <a:t> </a:t>
            </a:r>
            <a:endParaRPr lang="en-AU" sz="1000" dirty="0"/>
          </a:p>
        </p:txBody>
      </p:sp>
      <p:pic>
        <p:nvPicPr>
          <p:cNvPr id="7" name="Picture 6">
            <a:extLst>
              <a:ext uri="{FF2B5EF4-FFF2-40B4-BE49-F238E27FC236}">
                <a16:creationId xmlns:a16="http://schemas.microsoft.com/office/drawing/2014/main" id="{1C74019A-DB1F-E67A-34E4-7866E73F1E94}"/>
              </a:ext>
            </a:extLst>
          </p:cNvPr>
          <p:cNvPicPr>
            <a:picLocks noChangeAspect="1"/>
          </p:cNvPicPr>
          <p:nvPr/>
        </p:nvPicPr>
        <p:blipFill>
          <a:blip r:embed="rId5"/>
          <a:stretch>
            <a:fillRect/>
          </a:stretch>
        </p:blipFill>
        <p:spPr>
          <a:xfrm>
            <a:off x="2320032" y="3574372"/>
            <a:ext cx="7488832" cy="1789021"/>
          </a:xfrm>
          <a:prstGeom prst="rect">
            <a:avLst/>
          </a:prstGeom>
        </p:spPr>
      </p:pic>
      <p:pic>
        <p:nvPicPr>
          <p:cNvPr id="8" name="Picture 7">
            <a:extLst>
              <a:ext uri="{FF2B5EF4-FFF2-40B4-BE49-F238E27FC236}">
                <a16:creationId xmlns:a16="http://schemas.microsoft.com/office/drawing/2014/main" id="{9AC66A02-8411-2545-B058-9A4BF448FBD8}"/>
              </a:ext>
            </a:extLst>
          </p:cNvPr>
          <p:cNvPicPr>
            <a:picLocks noChangeAspect="1"/>
          </p:cNvPicPr>
          <p:nvPr/>
        </p:nvPicPr>
        <p:blipFill>
          <a:blip r:embed="rId6"/>
          <a:stretch>
            <a:fillRect/>
          </a:stretch>
        </p:blipFill>
        <p:spPr>
          <a:xfrm>
            <a:off x="7680176" y="-7143"/>
            <a:ext cx="4511824" cy="1002702"/>
          </a:xfrm>
          <a:prstGeom prst="rect">
            <a:avLst/>
          </a:prstGeom>
        </p:spPr>
      </p:pic>
      <p:sp>
        <p:nvSpPr>
          <p:cNvPr id="9" name="TextBox 8">
            <a:extLst>
              <a:ext uri="{FF2B5EF4-FFF2-40B4-BE49-F238E27FC236}">
                <a16:creationId xmlns:a16="http://schemas.microsoft.com/office/drawing/2014/main" id="{C013DDAB-C486-94FC-34C5-0522AF7343F7}"/>
              </a:ext>
            </a:extLst>
          </p:cNvPr>
          <p:cNvSpPr txBox="1"/>
          <p:nvPr/>
        </p:nvSpPr>
        <p:spPr>
          <a:xfrm>
            <a:off x="2207568" y="5546852"/>
            <a:ext cx="7488832" cy="1200329"/>
          </a:xfrm>
          <a:prstGeom prst="rect">
            <a:avLst/>
          </a:prstGeom>
          <a:noFill/>
        </p:spPr>
        <p:txBody>
          <a:bodyPr wrap="square" rtlCol="0">
            <a:spAutoFit/>
          </a:bodyPr>
          <a:lstStyle/>
          <a:p>
            <a:r>
              <a:rPr lang="en-US" sz="1200" dirty="0">
                <a:solidFill>
                  <a:schemeClr val="bg1"/>
                </a:solidFill>
              </a:rPr>
              <a:t>This research was partially funded by the </a:t>
            </a:r>
            <a:r>
              <a:rPr lang="en-US" sz="1200" b="1" dirty="0">
                <a:solidFill>
                  <a:schemeClr val="bg1"/>
                </a:solidFill>
              </a:rPr>
              <a:t>Language Data Commons of Australia </a:t>
            </a:r>
            <a:r>
              <a:rPr lang="en-US" sz="1200" dirty="0">
                <a:solidFill>
                  <a:schemeClr val="bg1"/>
                </a:solidFill>
              </a:rPr>
              <a:t>(LDaCA). </a:t>
            </a:r>
            <a:r>
              <a:rPr lang="en-AU" sz="1200" dirty="0">
                <a:solidFill>
                  <a:schemeClr val="bg1"/>
                </a:solidFill>
              </a:rPr>
              <a:t>Language Data Commons of Australia (LDaCA) (DOI: </a:t>
            </a:r>
            <a:r>
              <a:rPr lang="en-AU" sz="1200" u="sng" dirty="0">
                <a:solidFill>
                  <a:schemeClr val="bg1"/>
                </a:solidFill>
                <a:hlinkClick r:id="rId7">
                  <a:extLst>
                    <a:ext uri="{A12FA001-AC4F-418D-AE19-62706E023703}">
                      <ahyp:hlinkClr xmlns:ahyp="http://schemas.microsoft.com/office/drawing/2018/hyperlinkcolor" val="tx"/>
                    </a:ext>
                  </a:extLst>
                </a:hlinkClick>
              </a:rPr>
              <a:t>10.3565/kq2v-9g52</a:t>
            </a:r>
            <a:r>
              <a:rPr lang="en-AU" sz="1200" dirty="0">
                <a:solidFill>
                  <a:schemeClr val="bg1"/>
                </a:solidFill>
              </a:rPr>
              <a:t>) is a co-investment partnership with the </a:t>
            </a:r>
            <a:r>
              <a:rPr lang="en-AU" sz="1200" b="1" dirty="0">
                <a:solidFill>
                  <a:schemeClr val="bg1"/>
                </a:solidFill>
              </a:rPr>
              <a:t>Australian Research Data Commons </a:t>
            </a:r>
            <a:r>
              <a:rPr lang="en-AU" sz="1200" dirty="0">
                <a:solidFill>
                  <a:schemeClr val="bg1"/>
                </a:solidFill>
              </a:rPr>
              <a:t>(ARDC) through the HASS and Indigenous Research Data Commons. The ARDC is enabled by the Australian Government’s </a:t>
            </a:r>
            <a:r>
              <a:rPr lang="en-AU" sz="1200" b="1" dirty="0">
                <a:solidFill>
                  <a:schemeClr val="bg1"/>
                </a:solidFill>
              </a:rPr>
              <a:t>National Collaborative Research Infrastructure Strategy</a:t>
            </a:r>
            <a:r>
              <a:rPr lang="en-AU" sz="1200" dirty="0">
                <a:solidFill>
                  <a:schemeClr val="bg1"/>
                </a:solidFill>
              </a:rPr>
              <a:t> (NCRIS)</a:t>
            </a:r>
            <a:r>
              <a:rPr lang="en-US" sz="1200" dirty="0">
                <a:solidFill>
                  <a:schemeClr val="bg1"/>
                </a:solidFill>
              </a:rPr>
              <a:t>. In addition, this research was partially funded by the </a:t>
            </a:r>
            <a:r>
              <a:rPr lang="en-US" sz="1200" b="1" dirty="0">
                <a:solidFill>
                  <a:schemeClr val="bg1"/>
                </a:solidFill>
              </a:rPr>
              <a:t>Centre for Digital Cultures and Societies</a:t>
            </a:r>
            <a:r>
              <a:rPr lang="en-US" sz="1200" dirty="0">
                <a:solidFill>
                  <a:schemeClr val="bg1"/>
                </a:solidFill>
              </a:rPr>
              <a:t> at the </a:t>
            </a:r>
            <a:r>
              <a:rPr lang="en-US" sz="1200" b="1" dirty="0">
                <a:solidFill>
                  <a:schemeClr val="bg1"/>
                </a:solidFill>
              </a:rPr>
              <a:t>University of Queensland.</a:t>
            </a:r>
            <a:endParaRPr lang="en-AU" sz="1200" b="1" dirty="0">
              <a:solidFill>
                <a:schemeClr val="bg1"/>
              </a:solidFill>
            </a:endParaRPr>
          </a:p>
        </p:txBody>
      </p:sp>
      <p:pic>
        <p:nvPicPr>
          <p:cNvPr id="11" name="Picture 10">
            <a:extLst>
              <a:ext uri="{FF2B5EF4-FFF2-40B4-BE49-F238E27FC236}">
                <a16:creationId xmlns:a16="http://schemas.microsoft.com/office/drawing/2014/main" id="{390B7929-0E2D-6856-222D-5C0667D50E67}"/>
              </a:ext>
            </a:extLst>
          </p:cNvPr>
          <p:cNvPicPr>
            <a:picLocks noChangeAspect="1"/>
          </p:cNvPicPr>
          <p:nvPr/>
        </p:nvPicPr>
        <p:blipFill>
          <a:blip r:embed="rId8"/>
          <a:stretch>
            <a:fillRect/>
          </a:stretch>
        </p:blipFill>
        <p:spPr>
          <a:xfrm>
            <a:off x="4454104" y="-5952"/>
            <a:ext cx="3215919" cy="1013548"/>
          </a:xfrm>
          <a:prstGeom prst="rect">
            <a:avLst/>
          </a:prstGeom>
        </p:spPr>
      </p:pic>
      <p:pic>
        <p:nvPicPr>
          <p:cNvPr id="3" name="Picture 2">
            <a:extLst>
              <a:ext uri="{FF2B5EF4-FFF2-40B4-BE49-F238E27FC236}">
                <a16:creationId xmlns:a16="http://schemas.microsoft.com/office/drawing/2014/main" id="{0AC1ADD2-75B2-8D65-A39F-25F018EBA9AC}"/>
              </a:ext>
            </a:extLst>
          </p:cNvPr>
          <p:cNvPicPr>
            <a:picLocks noChangeAspect="1"/>
          </p:cNvPicPr>
          <p:nvPr/>
        </p:nvPicPr>
        <p:blipFill>
          <a:blip r:embed="rId9"/>
          <a:stretch>
            <a:fillRect/>
          </a:stretch>
        </p:blipFill>
        <p:spPr>
          <a:xfrm>
            <a:off x="10216827" y="2584703"/>
            <a:ext cx="1975173" cy="2823318"/>
          </a:xfrm>
          <a:prstGeom prst="rect">
            <a:avLst/>
          </a:prstGeom>
        </p:spPr>
      </p:pic>
      <p:pic>
        <p:nvPicPr>
          <p:cNvPr id="5" name="Picture 4">
            <a:extLst>
              <a:ext uri="{FF2B5EF4-FFF2-40B4-BE49-F238E27FC236}">
                <a16:creationId xmlns:a16="http://schemas.microsoft.com/office/drawing/2014/main" id="{45923495-BC55-A9EE-A375-392FC9417198}"/>
              </a:ext>
            </a:extLst>
          </p:cNvPr>
          <p:cNvPicPr>
            <a:picLocks noChangeAspect="1"/>
          </p:cNvPicPr>
          <p:nvPr/>
        </p:nvPicPr>
        <p:blipFill>
          <a:blip r:embed="rId9"/>
          <a:stretch>
            <a:fillRect/>
          </a:stretch>
        </p:blipFill>
        <p:spPr>
          <a:xfrm>
            <a:off x="0" y="2564711"/>
            <a:ext cx="1975173" cy="2823318"/>
          </a:xfrm>
          <a:prstGeom prst="rect">
            <a:avLst/>
          </a:prstGeom>
        </p:spPr>
      </p:pic>
    </p:spTree>
    <p:extLst>
      <p:ext uri="{BB962C8B-B14F-4D97-AF65-F5344CB8AC3E}">
        <p14:creationId xmlns:p14="http://schemas.microsoft.com/office/powerpoint/2010/main" val="90496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1F403-EC52-3D60-10FD-4386510110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447C34-844A-6DF2-6124-CE35CCF3505D}"/>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2178D88B-1C31-782E-C324-53F968729452}"/>
              </a:ext>
            </a:extLst>
          </p:cNvPr>
          <p:cNvSpPr>
            <a:spLocks noGrp="1"/>
          </p:cNvSpPr>
          <p:nvPr>
            <p:ph type="body" sz="quarter" idx="15"/>
          </p:nvPr>
        </p:nvSpPr>
        <p:spPr/>
        <p:txBody>
          <a:bodyPr>
            <a:normAutofit fontScale="77500" lnSpcReduction="20000"/>
          </a:bodyPr>
          <a:lstStyle/>
          <a:p>
            <a:r>
              <a:rPr lang="de-DE" b="0" dirty="0"/>
              <a:t>Schweinberger &amp; Burridge</a:t>
            </a:r>
            <a:br>
              <a:rPr lang="de-DE" b="0" dirty="0"/>
            </a:br>
            <a:r>
              <a:rPr lang="de-DE" b="0" dirty="0"/>
              <a:t>Vulgarity in Spoken Interaction across Varieties of English</a:t>
            </a:r>
            <a:endParaRPr lang="en-AU" b="0" dirty="0"/>
          </a:p>
        </p:txBody>
      </p:sp>
      <p:sp>
        <p:nvSpPr>
          <p:cNvPr id="6" name="Slide Number Placeholder 5">
            <a:extLst>
              <a:ext uri="{FF2B5EF4-FFF2-40B4-BE49-F238E27FC236}">
                <a16:creationId xmlns:a16="http://schemas.microsoft.com/office/drawing/2014/main" id="{46632D25-0B3D-3F6E-F45A-38818A5D32B1}"/>
              </a:ext>
            </a:extLst>
          </p:cNvPr>
          <p:cNvSpPr>
            <a:spLocks noGrp="1"/>
          </p:cNvSpPr>
          <p:nvPr>
            <p:ph type="sldNum" sz="quarter" idx="18"/>
          </p:nvPr>
        </p:nvSpPr>
        <p:spPr/>
        <p:txBody>
          <a:bodyPr/>
          <a:lstStyle/>
          <a:p>
            <a:fld id="{E917DE0E-AFB1-41FD-BC35-27DB61CA125F}" type="slidenum">
              <a:rPr lang="en-AU" smtClean="0"/>
              <a:pPr/>
              <a:t>16</a:t>
            </a:fld>
            <a:endParaRPr lang="en-AU" dirty="0"/>
          </a:p>
        </p:txBody>
      </p:sp>
      <p:pic>
        <p:nvPicPr>
          <p:cNvPr id="11" name="Picture 10" descr="A graph of numbers and symbols&#10;&#10;AI-generated content may be incorrect.">
            <a:extLst>
              <a:ext uri="{FF2B5EF4-FFF2-40B4-BE49-F238E27FC236}">
                <a16:creationId xmlns:a16="http://schemas.microsoft.com/office/drawing/2014/main" id="{8E61BAD3-AB5B-07D8-CD21-6765CA9BA6DF}"/>
              </a:ext>
            </a:extLst>
          </p:cNvPr>
          <p:cNvPicPr>
            <a:picLocks noChangeAspect="1"/>
          </p:cNvPicPr>
          <p:nvPr/>
        </p:nvPicPr>
        <p:blipFill>
          <a:blip r:embed="rId2"/>
          <a:stretch>
            <a:fillRect/>
          </a:stretch>
        </p:blipFill>
        <p:spPr>
          <a:xfrm>
            <a:off x="2855640" y="862026"/>
            <a:ext cx="7488832" cy="5616129"/>
          </a:xfrm>
          <a:prstGeom prst="rect">
            <a:avLst/>
          </a:prstGeom>
        </p:spPr>
      </p:pic>
    </p:spTree>
    <p:extLst>
      <p:ext uri="{BB962C8B-B14F-4D97-AF65-F5344CB8AC3E}">
        <p14:creationId xmlns:p14="http://schemas.microsoft.com/office/powerpoint/2010/main" val="326484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F0E31-F719-DA80-958C-2C8F8DB374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57C55-4B95-0D59-80BF-927F036E3AA6}"/>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4AC4F9F5-30C5-4EC4-9941-55F066805E4F}"/>
              </a:ext>
            </a:extLst>
          </p:cNvPr>
          <p:cNvSpPr>
            <a:spLocks noGrp="1"/>
          </p:cNvSpPr>
          <p:nvPr>
            <p:ph type="body" sz="quarter" idx="15"/>
          </p:nvPr>
        </p:nvSpPr>
        <p:spPr/>
        <p:txBody>
          <a:bodyPr>
            <a:normAutofit fontScale="77500" lnSpcReduction="20000"/>
          </a:bodyPr>
          <a:lstStyle/>
          <a:p>
            <a:r>
              <a:rPr lang="de-DE" b="0" dirty="0"/>
              <a:t>Schweinberger &amp; Burridge</a:t>
            </a:r>
            <a:br>
              <a:rPr lang="de-DE" b="0" dirty="0"/>
            </a:br>
            <a:r>
              <a:rPr lang="de-DE" b="0" dirty="0"/>
              <a:t>Vulgarity in Spoken Interaction across Varieties of English</a:t>
            </a:r>
            <a:endParaRPr lang="en-AU" b="0" dirty="0"/>
          </a:p>
        </p:txBody>
      </p:sp>
      <p:sp>
        <p:nvSpPr>
          <p:cNvPr id="6" name="Slide Number Placeholder 5">
            <a:extLst>
              <a:ext uri="{FF2B5EF4-FFF2-40B4-BE49-F238E27FC236}">
                <a16:creationId xmlns:a16="http://schemas.microsoft.com/office/drawing/2014/main" id="{6B302069-0917-5C41-4F8B-E6A181FF5BEA}"/>
              </a:ext>
            </a:extLst>
          </p:cNvPr>
          <p:cNvSpPr>
            <a:spLocks noGrp="1"/>
          </p:cNvSpPr>
          <p:nvPr>
            <p:ph type="sldNum" sz="quarter" idx="18"/>
          </p:nvPr>
        </p:nvSpPr>
        <p:spPr/>
        <p:txBody>
          <a:bodyPr/>
          <a:lstStyle/>
          <a:p>
            <a:fld id="{E917DE0E-AFB1-41FD-BC35-27DB61CA125F}" type="slidenum">
              <a:rPr lang="en-AU" smtClean="0"/>
              <a:pPr/>
              <a:t>17</a:t>
            </a:fld>
            <a:endParaRPr lang="en-AU" dirty="0"/>
          </a:p>
        </p:txBody>
      </p:sp>
      <p:pic>
        <p:nvPicPr>
          <p:cNvPr id="7" name="Picture 6" descr="A screenshot of a computer&#10;&#10;AI-generated content may be incorrect.">
            <a:extLst>
              <a:ext uri="{FF2B5EF4-FFF2-40B4-BE49-F238E27FC236}">
                <a16:creationId xmlns:a16="http://schemas.microsoft.com/office/drawing/2014/main" id="{76486B6E-70BC-0352-32A7-2F9AFFF828E2}"/>
              </a:ext>
            </a:extLst>
          </p:cNvPr>
          <p:cNvPicPr>
            <a:picLocks noChangeAspect="1"/>
          </p:cNvPicPr>
          <p:nvPr/>
        </p:nvPicPr>
        <p:blipFill>
          <a:blip r:embed="rId2"/>
          <a:stretch>
            <a:fillRect/>
          </a:stretch>
        </p:blipFill>
        <p:spPr>
          <a:xfrm>
            <a:off x="7444023" y="757511"/>
            <a:ext cx="4105740" cy="6021288"/>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B03FF05F-7B66-75D3-CC04-41310273EA02}"/>
              </a:ext>
            </a:extLst>
          </p:cNvPr>
          <p:cNvPicPr>
            <a:picLocks noChangeAspect="1"/>
          </p:cNvPicPr>
          <p:nvPr/>
        </p:nvPicPr>
        <p:blipFill>
          <a:blip r:embed="rId3"/>
          <a:stretch>
            <a:fillRect/>
          </a:stretch>
        </p:blipFill>
        <p:spPr>
          <a:xfrm>
            <a:off x="294104" y="800373"/>
            <a:ext cx="4515966" cy="6021288"/>
          </a:xfrm>
          <a:prstGeom prst="rect">
            <a:avLst/>
          </a:prstGeom>
        </p:spPr>
      </p:pic>
    </p:spTree>
    <p:extLst>
      <p:ext uri="{BB962C8B-B14F-4D97-AF65-F5344CB8AC3E}">
        <p14:creationId xmlns:p14="http://schemas.microsoft.com/office/powerpoint/2010/main" val="200062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D9D79B-1D0E-9358-BE15-44231672B369}"/>
              </a:ext>
            </a:extLst>
          </p:cNvPr>
          <p:cNvSpPr>
            <a:spLocks noGrp="1"/>
          </p:cNvSpPr>
          <p:nvPr>
            <p:ph sz="quarter" idx="10"/>
          </p:nvPr>
        </p:nvSpPr>
        <p:spPr/>
        <p:txBody>
          <a:bodyPr>
            <a:normAutofit/>
          </a:bodyPr>
          <a:lstStyle/>
          <a:p>
            <a:r>
              <a:rPr lang="de-DE" dirty="0">
                <a:solidFill>
                  <a:srgbClr val="51247A"/>
                </a:solidFill>
              </a:rPr>
              <a:t>In 2021, together with colleagues from UQ, The Queensland University of Technology, and the University of Eastern Finland, we applied for funding for a project called </a:t>
            </a:r>
            <a:r>
              <a:rPr lang="en-US" b="1" dirty="0">
                <a:solidFill>
                  <a:srgbClr val="51247A"/>
                </a:solidFill>
              </a:rPr>
              <a:t>F%$# Twitter </a:t>
            </a:r>
            <a:r>
              <a:rPr lang="en-US" dirty="0">
                <a:solidFill>
                  <a:srgbClr val="51247A"/>
                </a:solidFill>
              </a:rPr>
              <a:t>from the UQ Centre for Digital Cultures and Societies.</a:t>
            </a:r>
          </a:p>
          <a:p>
            <a:r>
              <a:rPr lang="de-DE" dirty="0">
                <a:solidFill>
                  <a:srgbClr val="51247A"/>
                </a:solidFill>
              </a:rPr>
              <a:t>The results of this project have led to several presentations at international conferences and a </a:t>
            </a:r>
            <a:r>
              <a:rPr lang="de-DE" i="1" dirty="0">
                <a:solidFill>
                  <a:srgbClr val="51247A"/>
                </a:solidFill>
              </a:rPr>
              <a:t>Lingua</a:t>
            </a:r>
            <a:r>
              <a:rPr lang="de-DE" dirty="0">
                <a:solidFill>
                  <a:srgbClr val="51247A"/>
                </a:solidFill>
              </a:rPr>
              <a:t> Special Issue </a:t>
            </a:r>
            <a:r>
              <a:rPr lang="en-US" b="1" i="1" dirty="0">
                <a:solidFill>
                  <a:srgbClr val="51247A"/>
                </a:solidFill>
              </a:rPr>
              <a:t>Bad Language and Vulgarity Online and in Public Discourse</a:t>
            </a:r>
            <a:r>
              <a:rPr lang="en-US" b="1" dirty="0">
                <a:solidFill>
                  <a:srgbClr val="51247A"/>
                </a:solidFill>
              </a:rPr>
              <a:t> </a:t>
            </a:r>
            <a:r>
              <a:rPr lang="en-US" dirty="0">
                <a:solidFill>
                  <a:srgbClr val="51247A"/>
                </a:solidFill>
              </a:rPr>
              <a:t>(Eds. Martin Schweinberger, Paula Rautionaho, &amp; Kate Burridge)</a:t>
            </a:r>
          </a:p>
          <a:p>
            <a:r>
              <a:rPr lang="en-US" dirty="0">
                <a:solidFill>
                  <a:srgbClr val="51247A"/>
                </a:solidFill>
              </a:rPr>
              <a:t>Schweinberger &amp; Burridge (2025) Vulgarity in online discourse around the English-speaking world went viral…</a:t>
            </a:r>
          </a:p>
          <a:p>
            <a:pPr marL="285750" indent="-285750">
              <a:buFont typeface="Arial" panose="020B0604020202020204" pitchFamily="34" charset="0"/>
              <a:buChar char="•"/>
            </a:pPr>
            <a:r>
              <a:rPr lang="en-US" dirty="0">
                <a:solidFill>
                  <a:srgbClr val="51247A"/>
                </a:solidFill>
              </a:rPr>
              <a:t>Features in the national afternoon and evening news in Australia</a:t>
            </a:r>
          </a:p>
          <a:p>
            <a:pPr marL="285750" indent="-285750">
              <a:buFont typeface="Arial" panose="020B0604020202020204" pitchFamily="34" charset="0"/>
              <a:buChar char="•"/>
            </a:pPr>
            <a:r>
              <a:rPr lang="en-US" dirty="0">
                <a:solidFill>
                  <a:srgbClr val="51247A"/>
                </a:solidFill>
              </a:rPr>
              <a:t>Over 70 newspaper articles including </a:t>
            </a:r>
            <a:r>
              <a:rPr lang="en-US" i="1" dirty="0">
                <a:solidFill>
                  <a:srgbClr val="51247A"/>
                </a:solidFill>
              </a:rPr>
              <a:t>The Guardian</a:t>
            </a:r>
            <a:r>
              <a:rPr lang="en-US" dirty="0">
                <a:solidFill>
                  <a:srgbClr val="51247A"/>
                </a:solidFill>
              </a:rPr>
              <a:t>, </a:t>
            </a:r>
            <a:r>
              <a:rPr lang="en-US" i="1" dirty="0">
                <a:solidFill>
                  <a:srgbClr val="51247A"/>
                </a:solidFill>
              </a:rPr>
              <a:t>CNN</a:t>
            </a:r>
            <a:r>
              <a:rPr lang="en-US" dirty="0">
                <a:solidFill>
                  <a:srgbClr val="51247A"/>
                </a:solidFill>
              </a:rPr>
              <a:t>, </a:t>
            </a:r>
            <a:r>
              <a:rPr lang="en-US" i="1" dirty="0">
                <a:solidFill>
                  <a:srgbClr val="51247A"/>
                </a:solidFill>
              </a:rPr>
              <a:t>The Conversation</a:t>
            </a:r>
            <a:r>
              <a:rPr lang="en-US" dirty="0">
                <a:solidFill>
                  <a:srgbClr val="51247A"/>
                </a:solidFill>
              </a:rPr>
              <a:t>, </a:t>
            </a:r>
            <a:br>
              <a:rPr lang="en-US" dirty="0">
                <a:solidFill>
                  <a:srgbClr val="51247A"/>
                </a:solidFill>
              </a:rPr>
            </a:br>
            <a:r>
              <a:rPr lang="en-US" i="1" dirty="0">
                <a:solidFill>
                  <a:srgbClr val="51247A"/>
                </a:solidFill>
              </a:rPr>
              <a:t>The Washington Times</a:t>
            </a:r>
            <a:r>
              <a:rPr lang="en-US" dirty="0">
                <a:solidFill>
                  <a:srgbClr val="51247A"/>
                </a:solidFill>
              </a:rPr>
              <a:t>, etc.</a:t>
            </a:r>
          </a:p>
          <a:p>
            <a:pPr marL="285750" indent="-285750">
              <a:buFont typeface="Arial" panose="020B0604020202020204" pitchFamily="34" charset="0"/>
              <a:buChar char="•"/>
            </a:pPr>
            <a:r>
              <a:rPr lang="en-US" dirty="0">
                <a:solidFill>
                  <a:srgbClr val="51247A"/>
                </a:solidFill>
              </a:rPr>
              <a:t>Several live radio interviews (I alone appeared on 5 ABC radio shows)</a:t>
            </a:r>
          </a:p>
        </p:txBody>
      </p:sp>
      <p:sp>
        <p:nvSpPr>
          <p:cNvPr id="3" name="Title 2">
            <a:extLst>
              <a:ext uri="{FF2B5EF4-FFF2-40B4-BE49-F238E27FC236}">
                <a16:creationId xmlns:a16="http://schemas.microsoft.com/office/drawing/2014/main" id="{901C32B9-8EA3-FA0B-673C-171286A43061}"/>
              </a:ext>
            </a:extLst>
          </p:cNvPr>
          <p:cNvSpPr>
            <a:spLocks noGrp="1"/>
          </p:cNvSpPr>
          <p:nvPr>
            <p:ph type="title"/>
          </p:nvPr>
        </p:nvSpPr>
        <p:spPr/>
        <p:txBody>
          <a:bodyPr/>
          <a:lstStyle/>
          <a:p>
            <a:r>
              <a:rPr lang="de-DE" dirty="0"/>
              <a:t>Background</a:t>
            </a:r>
            <a:endParaRPr lang="en-AU" dirty="0"/>
          </a:p>
        </p:txBody>
      </p:sp>
      <p:sp>
        <p:nvSpPr>
          <p:cNvPr id="4" name="Text Placeholder 3">
            <a:extLst>
              <a:ext uri="{FF2B5EF4-FFF2-40B4-BE49-F238E27FC236}">
                <a16:creationId xmlns:a16="http://schemas.microsoft.com/office/drawing/2014/main" id="{B6176F90-BB2D-CEA5-0411-29176C20547E}"/>
              </a:ext>
            </a:extLst>
          </p:cNvPr>
          <p:cNvSpPr>
            <a:spLocks noGrp="1"/>
          </p:cNvSpPr>
          <p:nvPr>
            <p:ph type="body" sz="quarter" idx="15"/>
          </p:nvPr>
        </p:nvSpPr>
        <p:spPr/>
        <p:txBody>
          <a:bodyPr>
            <a:normAutofit fontScale="77500" lnSpcReduction="20000"/>
          </a:bodyPr>
          <a:lstStyle/>
          <a:p>
            <a:r>
              <a:rPr lang="de-DE" b="0" dirty="0"/>
              <a:t>Schweinberger &amp; Burridge</a:t>
            </a:r>
            <a:br>
              <a:rPr lang="de-DE" b="0" dirty="0"/>
            </a:br>
            <a:r>
              <a:rPr lang="de-DE" b="0" dirty="0"/>
              <a:t>Vulgarity in Spoken Interaction across Varieties of English</a:t>
            </a:r>
            <a:endParaRPr lang="en-AU" b="0" dirty="0"/>
          </a:p>
        </p:txBody>
      </p:sp>
      <p:sp>
        <p:nvSpPr>
          <p:cNvPr id="6" name="Slide Number Placeholder 5">
            <a:extLst>
              <a:ext uri="{FF2B5EF4-FFF2-40B4-BE49-F238E27FC236}">
                <a16:creationId xmlns:a16="http://schemas.microsoft.com/office/drawing/2014/main" id="{AE91596B-1874-C784-097A-F1D57BCBFB4F}"/>
              </a:ext>
            </a:extLst>
          </p:cNvPr>
          <p:cNvSpPr>
            <a:spLocks noGrp="1"/>
          </p:cNvSpPr>
          <p:nvPr>
            <p:ph type="sldNum" sz="quarter" idx="18"/>
          </p:nvPr>
        </p:nvSpPr>
        <p:spPr/>
        <p:txBody>
          <a:bodyPr/>
          <a:lstStyle/>
          <a:p>
            <a:fld id="{E917DE0E-AFB1-41FD-BC35-27DB61CA125F}" type="slidenum">
              <a:rPr lang="en-AU" smtClean="0"/>
              <a:pPr/>
              <a:t>2</a:t>
            </a:fld>
            <a:endParaRPr lang="en-AU" dirty="0"/>
          </a:p>
        </p:txBody>
      </p:sp>
      <p:pic>
        <p:nvPicPr>
          <p:cNvPr id="8" name="Picture 7" descr="A screen shot of a phone&#10;&#10;AI-generated content may be incorrect.">
            <a:extLst>
              <a:ext uri="{FF2B5EF4-FFF2-40B4-BE49-F238E27FC236}">
                <a16:creationId xmlns:a16="http://schemas.microsoft.com/office/drawing/2014/main" id="{D1A62351-CBE1-F9D5-0BDC-511E02642909}"/>
              </a:ext>
            </a:extLst>
          </p:cNvPr>
          <p:cNvPicPr>
            <a:picLocks noChangeAspect="1"/>
          </p:cNvPicPr>
          <p:nvPr/>
        </p:nvPicPr>
        <p:blipFill>
          <a:blip r:embed="rId2"/>
          <a:stretch>
            <a:fillRect/>
          </a:stretch>
        </p:blipFill>
        <p:spPr>
          <a:xfrm>
            <a:off x="8256240" y="5135190"/>
            <a:ext cx="2029263" cy="1558688"/>
          </a:xfrm>
          <a:prstGeom prst="rect">
            <a:avLst/>
          </a:prstGeom>
        </p:spPr>
      </p:pic>
      <p:pic>
        <p:nvPicPr>
          <p:cNvPr id="10" name="Picture 9" descr="A person wearing glasses&#10;&#10;AI-generated content may be incorrect.">
            <a:extLst>
              <a:ext uri="{FF2B5EF4-FFF2-40B4-BE49-F238E27FC236}">
                <a16:creationId xmlns:a16="http://schemas.microsoft.com/office/drawing/2014/main" id="{429E2BE2-DBE0-5F17-E760-549677050279}"/>
              </a:ext>
            </a:extLst>
          </p:cNvPr>
          <p:cNvPicPr>
            <a:picLocks noChangeAspect="1"/>
          </p:cNvPicPr>
          <p:nvPr/>
        </p:nvPicPr>
        <p:blipFill>
          <a:blip r:embed="rId3"/>
          <a:stretch>
            <a:fillRect/>
          </a:stretch>
        </p:blipFill>
        <p:spPr>
          <a:xfrm>
            <a:off x="9336360" y="4105594"/>
            <a:ext cx="1668049" cy="940386"/>
          </a:xfrm>
          <a:prstGeom prst="rect">
            <a:avLst/>
          </a:prstGeom>
        </p:spPr>
      </p:pic>
      <p:pic>
        <p:nvPicPr>
          <p:cNvPr id="12" name="Picture 11" descr="A person and a bird&#10;&#10;AI-generated content may be incorrect.">
            <a:extLst>
              <a:ext uri="{FF2B5EF4-FFF2-40B4-BE49-F238E27FC236}">
                <a16:creationId xmlns:a16="http://schemas.microsoft.com/office/drawing/2014/main" id="{B44D17B1-0775-20E5-BCB6-58464CE95399}"/>
              </a:ext>
            </a:extLst>
          </p:cNvPr>
          <p:cNvPicPr>
            <a:picLocks noChangeAspect="1"/>
          </p:cNvPicPr>
          <p:nvPr/>
        </p:nvPicPr>
        <p:blipFill>
          <a:blip r:embed="rId4"/>
          <a:stretch>
            <a:fillRect/>
          </a:stretch>
        </p:blipFill>
        <p:spPr>
          <a:xfrm>
            <a:off x="9941210" y="5578785"/>
            <a:ext cx="2215734" cy="819150"/>
          </a:xfrm>
          <a:prstGeom prst="rect">
            <a:avLst/>
          </a:prstGeom>
        </p:spPr>
      </p:pic>
    </p:spTree>
    <p:extLst>
      <p:ext uri="{BB962C8B-B14F-4D97-AF65-F5344CB8AC3E}">
        <p14:creationId xmlns:p14="http://schemas.microsoft.com/office/powerpoint/2010/main" val="393281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C5D3C-EF0F-7CC7-7B7D-A006316896C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393DB2-6A50-8658-C6AE-125DDBF7BD4C}"/>
              </a:ext>
            </a:extLst>
          </p:cNvPr>
          <p:cNvSpPr>
            <a:spLocks noGrp="1"/>
          </p:cNvSpPr>
          <p:nvPr>
            <p:ph sz="quarter" idx="10"/>
          </p:nvPr>
        </p:nvSpPr>
        <p:spPr/>
        <p:txBody>
          <a:bodyPr/>
          <a:lstStyle/>
          <a:p>
            <a:r>
              <a:rPr lang="en-US" dirty="0">
                <a:solidFill>
                  <a:srgbClr val="51247A"/>
                </a:solidFill>
              </a:rPr>
              <a:t>For our paper: public interest in the ranking of the use of vulgarity </a:t>
            </a:r>
            <a:br>
              <a:rPr lang="en-US" dirty="0">
                <a:solidFill>
                  <a:srgbClr val="51247A"/>
                </a:solidFill>
              </a:rPr>
            </a:br>
            <a:r>
              <a:rPr lang="en-US" dirty="0">
                <a:solidFill>
                  <a:srgbClr val="51247A"/>
                </a:solidFill>
              </a:rPr>
              <a:t>across English-speaking regions (although that was a not the </a:t>
            </a:r>
            <a:br>
              <a:rPr lang="en-US" dirty="0">
                <a:solidFill>
                  <a:srgbClr val="51247A"/>
                </a:solidFill>
              </a:rPr>
            </a:br>
            <a:r>
              <a:rPr lang="en-US" dirty="0">
                <a:solidFill>
                  <a:srgbClr val="51247A"/>
                </a:solidFill>
              </a:rPr>
              <a:t>main focus of our paper)</a:t>
            </a:r>
          </a:p>
          <a:p>
            <a:r>
              <a:rPr lang="en-US" dirty="0">
                <a:solidFill>
                  <a:srgbClr val="51247A"/>
                </a:solidFill>
              </a:rPr>
              <a:t>Most common question we received:</a:t>
            </a:r>
            <a:br>
              <a:rPr lang="en-US" dirty="0">
                <a:solidFill>
                  <a:srgbClr val="51247A"/>
                </a:solidFill>
              </a:rPr>
            </a:br>
            <a:endParaRPr lang="en-US" b="1" dirty="0">
              <a:solidFill>
                <a:srgbClr val="51247A"/>
              </a:solidFill>
            </a:endParaRPr>
          </a:p>
          <a:p>
            <a:endParaRPr lang="en-AU" b="1" dirty="0">
              <a:solidFill>
                <a:srgbClr val="51247A"/>
              </a:solidFill>
            </a:endParaRPr>
          </a:p>
        </p:txBody>
      </p:sp>
      <p:sp>
        <p:nvSpPr>
          <p:cNvPr id="3" name="Title 2">
            <a:extLst>
              <a:ext uri="{FF2B5EF4-FFF2-40B4-BE49-F238E27FC236}">
                <a16:creationId xmlns:a16="http://schemas.microsoft.com/office/drawing/2014/main" id="{E7F9A0BF-1B45-2F41-DCD0-0754710FF654}"/>
              </a:ext>
            </a:extLst>
          </p:cNvPr>
          <p:cNvSpPr>
            <a:spLocks noGrp="1"/>
          </p:cNvSpPr>
          <p:nvPr>
            <p:ph type="title"/>
          </p:nvPr>
        </p:nvSpPr>
        <p:spPr/>
        <p:txBody>
          <a:bodyPr/>
          <a:lstStyle/>
          <a:p>
            <a:r>
              <a:rPr lang="de-DE" dirty="0"/>
              <a:t>Background</a:t>
            </a:r>
            <a:endParaRPr lang="en-AU" dirty="0"/>
          </a:p>
        </p:txBody>
      </p:sp>
      <p:sp>
        <p:nvSpPr>
          <p:cNvPr id="4" name="Text Placeholder 3">
            <a:extLst>
              <a:ext uri="{FF2B5EF4-FFF2-40B4-BE49-F238E27FC236}">
                <a16:creationId xmlns:a16="http://schemas.microsoft.com/office/drawing/2014/main" id="{A67A6D79-EC8D-D047-164B-827223A0B451}"/>
              </a:ext>
            </a:extLst>
          </p:cNvPr>
          <p:cNvSpPr>
            <a:spLocks noGrp="1"/>
          </p:cNvSpPr>
          <p:nvPr>
            <p:ph type="body" sz="quarter" idx="15"/>
          </p:nvPr>
        </p:nvSpPr>
        <p:spPr/>
        <p:txBody>
          <a:bodyPr>
            <a:normAutofit fontScale="77500" lnSpcReduction="20000"/>
          </a:bodyPr>
          <a:lstStyle/>
          <a:p>
            <a:r>
              <a:rPr lang="de-DE" b="0" dirty="0"/>
              <a:t>Schweinberger &amp; Burridge</a:t>
            </a:r>
            <a:br>
              <a:rPr lang="de-DE" b="0" dirty="0"/>
            </a:br>
            <a:r>
              <a:rPr lang="de-DE" b="0" dirty="0"/>
              <a:t>Vulgarity in Spoken Interaction across Varieties of English</a:t>
            </a:r>
            <a:endParaRPr lang="en-AU" b="0" dirty="0"/>
          </a:p>
        </p:txBody>
      </p:sp>
      <p:sp>
        <p:nvSpPr>
          <p:cNvPr id="6" name="Slide Number Placeholder 5">
            <a:extLst>
              <a:ext uri="{FF2B5EF4-FFF2-40B4-BE49-F238E27FC236}">
                <a16:creationId xmlns:a16="http://schemas.microsoft.com/office/drawing/2014/main" id="{C4BE8427-EA89-07D2-0E5D-3CC930A70071}"/>
              </a:ext>
            </a:extLst>
          </p:cNvPr>
          <p:cNvSpPr>
            <a:spLocks noGrp="1"/>
          </p:cNvSpPr>
          <p:nvPr>
            <p:ph type="sldNum" sz="quarter" idx="18"/>
          </p:nvPr>
        </p:nvSpPr>
        <p:spPr/>
        <p:txBody>
          <a:bodyPr/>
          <a:lstStyle/>
          <a:p>
            <a:fld id="{E917DE0E-AFB1-41FD-BC35-27DB61CA125F}" type="slidenum">
              <a:rPr lang="en-AU" smtClean="0"/>
              <a:pPr/>
              <a:t>3</a:t>
            </a:fld>
            <a:endParaRPr lang="en-AU" dirty="0"/>
          </a:p>
        </p:txBody>
      </p:sp>
      <p:sp>
        <p:nvSpPr>
          <p:cNvPr id="5" name="TextBox 4">
            <a:extLst>
              <a:ext uri="{FF2B5EF4-FFF2-40B4-BE49-F238E27FC236}">
                <a16:creationId xmlns:a16="http://schemas.microsoft.com/office/drawing/2014/main" id="{78F7A350-FF40-FDAD-C4D0-75338DB41711}"/>
              </a:ext>
            </a:extLst>
          </p:cNvPr>
          <p:cNvSpPr txBox="1"/>
          <p:nvPr/>
        </p:nvSpPr>
        <p:spPr>
          <a:xfrm>
            <a:off x="695324" y="3573016"/>
            <a:ext cx="6480720" cy="1200329"/>
          </a:xfrm>
          <a:prstGeom prst="rect">
            <a:avLst/>
          </a:prstGeom>
          <a:noFill/>
          <a:ln w="38100">
            <a:solidFill>
              <a:srgbClr val="51247A"/>
            </a:solidFill>
          </a:ln>
        </p:spPr>
        <p:txBody>
          <a:bodyPr wrap="square" rtlCol="0">
            <a:spAutoFit/>
          </a:bodyPr>
          <a:lstStyle/>
          <a:p>
            <a:endParaRPr lang="de-DE" b="1" dirty="0">
              <a:solidFill>
                <a:srgbClr val="51247A"/>
              </a:solidFill>
            </a:endParaRPr>
          </a:p>
          <a:p>
            <a:pPr algn="ctr"/>
            <a:r>
              <a:rPr lang="en-US" b="1" dirty="0">
                <a:solidFill>
                  <a:srgbClr val="51247A"/>
                </a:solidFill>
              </a:rPr>
              <a:t>What would results be </a:t>
            </a:r>
          </a:p>
          <a:p>
            <a:pPr algn="ctr"/>
            <a:r>
              <a:rPr lang="en-US" b="1" dirty="0">
                <a:solidFill>
                  <a:srgbClr val="51247A"/>
                </a:solidFill>
              </a:rPr>
              <a:t>if you looked at face-to-face interaction?!</a:t>
            </a:r>
          </a:p>
          <a:p>
            <a:r>
              <a:rPr lang="de-DE" dirty="0"/>
              <a:t> </a:t>
            </a:r>
            <a:endParaRPr lang="en-AU" dirty="0"/>
          </a:p>
        </p:txBody>
      </p:sp>
      <p:pic>
        <p:nvPicPr>
          <p:cNvPr id="9" name="Picture 8" descr="A graph showing the different countries/regions&#10;&#10;AI-generated content may be incorrect.">
            <a:extLst>
              <a:ext uri="{FF2B5EF4-FFF2-40B4-BE49-F238E27FC236}">
                <a16:creationId xmlns:a16="http://schemas.microsoft.com/office/drawing/2014/main" id="{20BC3A80-E5F9-CBAF-567E-F0A59959FD2E}"/>
              </a:ext>
            </a:extLst>
          </p:cNvPr>
          <p:cNvPicPr>
            <a:picLocks noChangeAspect="1"/>
          </p:cNvPicPr>
          <p:nvPr/>
        </p:nvPicPr>
        <p:blipFill>
          <a:blip r:embed="rId2"/>
          <a:stretch>
            <a:fillRect/>
          </a:stretch>
        </p:blipFill>
        <p:spPr>
          <a:xfrm>
            <a:off x="7536160" y="1817027"/>
            <a:ext cx="4329239" cy="3042605"/>
          </a:xfrm>
          <a:prstGeom prst="rect">
            <a:avLst/>
          </a:prstGeom>
        </p:spPr>
      </p:pic>
    </p:spTree>
    <p:extLst>
      <p:ext uri="{BB962C8B-B14F-4D97-AF65-F5344CB8AC3E}">
        <p14:creationId xmlns:p14="http://schemas.microsoft.com/office/powerpoint/2010/main" val="29939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F9B80-9232-DA94-7096-42032FA41F7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99AFFC-FBDF-1D93-B545-38C3D35C13A8}"/>
              </a:ext>
            </a:extLst>
          </p:cNvPr>
          <p:cNvSpPr>
            <a:spLocks noGrp="1"/>
          </p:cNvSpPr>
          <p:nvPr>
            <p:ph sz="quarter" idx="10"/>
          </p:nvPr>
        </p:nvSpPr>
        <p:spPr/>
        <p:txBody>
          <a:bodyPr>
            <a:normAutofit fontScale="92500" lnSpcReduction="20000"/>
          </a:bodyPr>
          <a:lstStyle/>
          <a:p>
            <a:r>
              <a:rPr lang="de-DE" b="1" dirty="0">
                <a:solidFill>
                  <a:srgbClr val="51247A"/>
                </a:solidFill>
              </a:rPr>
              <a:t>Social functions</a:t>
            </a:r>
          </a:p>
          <a:p>
            <a:pPr marL="285750" indent="-285750">
              <a:buClr>
                <a:srgbClr val="51247A"/>
              </a:buClr>
              <a:buFont typeface="Courier New" panose="02070309020205020404" pitchFamily="49" charset="0"/>
              <a:buChar char="o"/>
            </a:pPr>
            <a:r>
              <a:rPr lang="en-US" dirty="0">
                <a:solidFill>
                  <a:srgbClr val="51247A"/>
                </a:solidFill>
              </a:rPr>
              <a:t>Indexing Identity/Group Membership: can signal in-group solidarity, shared norms, or cultural/regional identity </a:t>
            </a:r>
            <a:r>
              <a:rPr lang="en-US" sz="1200" dirty="0">
                <a:solidFill>
                  <a:schemeClr val="bg1">
                    <a:lumMod val="75000"/>
                  </a:schemeClr>
                </a:solidFill>
              </a:rPr>
              <a:t>(Beers </a:t>
            </a:r>
            <a:r>
              <a:rPr lang="en-US" sz="1200" dirty="0" err="1">
                <a:solidFill>
                  <a:schemeClr val="bg1">
                    <a:lumMod val="75000"/>
                  </a:schemeClr>
                </a:solidFill>
              </a:rPr>
              <a:t>Fägersten</a:t>
            </a:r>
            <a:r>
              <a:rPr lang="en-US" sz="1200" dirty="0">
                <a:solidFill>
                  <a:schemeClr val="bg1">
                    <a:lumMod val="75000"/>
                  </a:schemeClr>
                </a:solidFill>
              </a:rPr>
              <a:t>, 2012)</a:t>
            </a:r>
          </a:p>
          <a:p>
            <a:pPr marL="285750" indent="-285750">
              <a:buClr>
                <a:srgbClr val="51247A"/>
              </a:buClr>
              <a:buFont typeface="Courier New" panose="02070309020205020404" pitchFamily="49" charset="0"/>
              <a:buChar char="o"/>
            </a:pPr>
            <a:r>
              <a:rPr lang="en-US" dirty="0" err="1">
                <a:solidFill>
                  <a:srgbClr val="51247A"/>
                </a:solidFill>
              </a:rPr>
              <a:t>Establishing|Challenging</a:t>
            </a:r>
            <a:r>
              <a:rPr lang="en-US" dirty="0">
                <a:solidFill>
                  <a:srgbClr val="51247A"/>
                </a:solidFill>
              </a:rPr>
              <a:t> Social Hierarchies: can assert dominance, express resistance, or subvert social norms </a:t>
            </a:r>
            <a:r>
              <a:rPr lang="en-US" sz="1200" dirty="0">
                <a:solidFill>
                  <a:schemeClr val="bg1">
                    <a:lumMod val="75000"/>
                  </a:schemeClr>
                </a:solidFill>
              </a:rPr>
              <a:t>(Dynel, 2012; Jay, 2009)</a:t>
            </a:r>
          </a:p>
          <a:p>
            <a:pPr marL="285750" indent="-285750">
              <a:buClr>
                <a:srgbClr val="51247A"/>
              </a:buClr>
              <a:buFont typeface="Courier New" panose="02070309020205020404" pitchFamily="49" charset="0"/>
              <a:buChar char="o"/>
            </a:pPr>
            <a:r>
              <a:rPr lang="en-US" dirty="0">
                <a:solidFill>
                  <a:srgbClr val="51247A"/>
                </a:solidFill>
              </a:rPr>
              <a:t>Expressing Emotion &amp; Intensity: used as an emotional intensifier and stress relief </a:t>
            </a:r>
            <a:r>
              <a:rPr lang="en-US" sz="1200" dirty="0">
                <a:solidFill>
                  <a:schemeClr val="bg1">
                    <a:lumMod val="75000"/>
                  </a:schemeClr>
                </a:solidFill>
              </a:rPr>
              <a:t>(Stephens, Atkins, &amp; Kingston, 2009; </a:t>
            </a:r>
            <a:r>
              <a:rPr lang="en-US" sz="1200" dirty="0" err="1">
                <a:solidFill>
                  <a:schemeClr val="bg1">
                    <a:lumMod val="75000"/>
                  </a:schemeClr>
                </a:solidFill>
              </a:rPr>
              <a:t>Wajnryb</a:t>
            </a:r>
            <a:r>
              <a:rPr lang="en-US" sz="1200" dirty="0">
                <a:solidFill>
                  <a:schemeClr val="bg1">
                    <a:lumMod val="75000"/>
                  </a:schemeClr>
                </a:solidFill>
              </a:rPr>
              <a:t>, 2005).</a:t>
            </a:r>
          </a:p>
          <a:p>
            <a:pPr marL="285750" indent="-285750">
              <a:buClr>
                <a:srgbClr val="51247A"/>
              </a:buClr>
              <a:buFont typeface="Courier New" panose="02070309020205020404" pitchFamily="49" charset="0"/>
              <a:buChar char="o"/>
            </a:pPr>
            <a:r>
              <a:rPr lang="en-US" dirty="0">
                <a:solidFill>
                  <a:srgbClr val="51247A"/>
                </a:solidFill>
              </a:rPr>
              <a:t>Managing Social Distance &amp; Politeness: may reduce social distance or enhance authenticity in informal settings </a:t>
            </a:r>
            <a:r>
              <a:rPr lang="en-US" sz="1200" dirty="0">
                <a:solidFill>
                  <a:schemeClr val="bg1">
                    <a:lumMod val="75000"/>
                  </a:schemeClr>
                </a:solidFill>
              </a:rPr>
              <a:t>(Culpeper, 2011; Kádár &amp; Haugh, 2013)</a:t>
            </a:r>
          </a:p>
          <a:p>
            <a:pPr>
              <a:buClr>
                <a:srgbClr val="51247A"/>
              </a:buClr>
            </a:pPr>
            <a:r>
              <a:rPr lang="en-US" b="1" dirty="0">
                <a:solidFill>
                  <a:srgbClr val="51247A"/>
                </a:solidFill>
              </a:rPr>
              <a:t>Linguistic functions</a:t>
            </a:r>
          </a:p>
          <a:p>
            <a:pPr marL="285750" indent="-285750">
              <a:buClr>
                <a:srgbClr val="51247A"/>
              </a:buClr>
              <a:buFont typeface="Courier New" panose="02070309020205020404" pitchFamily="49" charset="0"/>
              <a:buChar char="o"/>
            </a:pPr>
            <a:r>
              <a:rPr lang="en-US" dirty="0">
                <a:solidFill>
                  <a:srgbClr val="51247A"/>
                </a:solidFill>
              </a:rPr>
              <a:t>Lexical Creativity &amp; Innovation: Swearing often involves creative word formation, euphemisms, and taboo-avoidance strategies </a:t>
            </a:r>
            <a:r>
              <a:rPr lang="en-US" sz="1200" dirty="0">
                <a:solidFill>
                  <a:schemeClr val="bg1">
                    <a:lumMod val="75000"/>
                  </a:schemeClr>
                </a:solidFill>
              </a:rPr>
              <a:t>(Allan &amp; Burridge, 2006; Ljung, 2011).</a:t>
            </a:r>
            <a:endParaRPr lang="de-DE" sz="1200" dirty="0">
              <a:solidFill>
                <a:schemeClr val="bg1">
                  <a:lumMod val="75000"/>
                </a:schemeClr>
              </a:solidFill>
            </a:endParaRPr>
          </a:p>
          <a:p>
            <a:pPr marL="285750" indent="-285750">
              <a:buClr>
                <a:srgbClr val="51247A"/>
              </a:buClr>
              <a:buFont typeface="Courier New" panose="02070309020205020404" pitchFamily="49" charset="0"/>
              <a:buChar char="o"/>
            </a:pPr>
            <a:r>
              <a:rPr lang="en-US" dirty="0">
                <a:solidFill>
                  <a:srgbClr val="51247A"/>
                </a:solidFill>
              </a:rPr>
              <a:t>Pragmatic &amp; Discourse Marking: serves as a discourse strategy to mark stance, topic shifts, or emphasis </a:t>
            </a:r>
            <a:r>
              <a:rPr lang="en-US" sz="1200" dirty="0">
                <a:solidFill>
                  <a:schemeClr val="bg1">
                    <a:lumMod val="75000"/>
                  </a:schemeClr>
                </a:solidFill>
              </a:rPr>
              <a:t>(Dewaele, 2016; Holmes, 2013)</a:t>
            </a:r>
          </a:p>
          <a:p>
            <a:pPr marL="285750" indent="-285750">
              <a:buClr>
                <a:srgbClr val="51247A"/>
              </a:buClr>
              <a:buFont typeface="Courier New" panose="02070309020205020404" pitchFamily="49" charset="0"/>
              <a:buChar char="o"/>
            </a:pPr>
            <a:r>
              <a:rPr lang="en-US" dirty="0">
                <a:solidFill>
                  <a:srgbClr val="51247A"/>
                </a:solidFill>
              </a:rPr>
              <a:t>Sociolinguistic Variation: varies by age, gender, class, and region, making it a rich domain for sociolinguistic study </a:t>
            </a:r>
            <a:r>
              <a:rPr lang="en-US" sz="1200" dirty="0">
                <a:solidFill>
                  <a:schemeClr val="bg1">
                    <a:lumMod val="75000"/>
                  </a:schemeClr>
                </a:solidFill>
              </a:rPr>
              <a:t>(McEnery &amp; Xiao, 2004; Schweinberger, 2018; Stapleton, 2003)</a:t>
            </a:r>
          </a:p>
          <a:p>
            <a:pPr marL="285750" indent="-285750">
              <a:buClr>
                <a:srgbClr val="51247A"/>
              </a:buClr>
              <a:buFont typeface="Courier New" panose="02070309020205020404" pitchFamily="49" charset="0"/>
              <a:buChar char="o"/>
            </a:pPr>
            <a:r>
              <a:rPr lang="en-US" dirty="0">
                <a:solidFill>
                  <a:srgbClr val="51247A"/>
                </a:solidFill>
              </a:rPr>
              <a:t>Language Norms and Taboo: reveals how societies construct and negotiate linguistic taboos </a:t>
            </a:r>
            <a:r>
              <a:rPr lang="en-US" sz="1200" dirty="0">
                <a:solidFill>
                  <a:schemeClr val="bg1">
                    <a:lumMod val="75000"/>
                  </a:schemeClr>
                </a:solidFill>
              </a:rPr>
              <a:t>(Burridge, 2006; Pinker, 2007).</a:t>
            </a:r>
            <a:endParaRPr lang="de-DE" sz="1200" dirty="0">
              <a:solidFill>
                <a:schemeClr val="bg1">
                  <a:lumMod val="75000"/>
                </a:schemeClr>
              </a:solidFill>
            </a:endParaRPr>
          </a:p>
        </p:txBody>
      </p:sp>
      <p:sp>
        <p:nvSpPr>
          <p:cNvPr id="3" name="Title 2">
            <a:extLst>
              <a:ext uri="{FF2B5EF4-FFF2-40B4-BE49-F238E27FC236}">
                <a16:creationId xmlns:a16="http://schemas.microsoft.com/office/drawing/2014/main" id="{A50C07B9-1121-1287-7675-EDA42F4100F6}"/>
              </a:ext>
            </a:extLst>
          </p:cNvPr>
          <p:cNvSpPr>
            <a:spLocks noGrp="1"/>
          </p:cNvSpPr>
          <p:nvPr>
            <p:ph type="title"/>
          </p:nvPr>
        </p:nvSpPr>
        <p:spPr/>
        <p:txBody>
          <a:bodyPr/>
          <a:lstStyle/>
          <a:p>
            <a:r>
              <a:rPr lang="de-DE" dirty="0"/>
              <a:t>Functions of Swearing/Vulgarity</a:t>
            </a:r>
            <a:endParaRPr lang="en-AU" dirty="0"/>
          </a:p>
        </p:txBody>
      </p:sp>
      <p:sp>
        <p:nvSpPr>
          <p:cNvPr id="4" name="Text Placeholder 3">
            <a:extLst>
              <a:ext uri="{FF2B5EF4-FFF2-40B4-BE49-F238E27FC236}">
                <a16:creationId xmlns:a16="http://schemas.microsoft.com/office/drawing/2014/main" id="{D19D49CA-3983-AEC6-EA97-E753285EEA7D}"/>
              </a:ext>
            </a:extLst>
          </p:cNvPr>
          <p:cNvSpPr>
            <a:spLocks noGrp="1"/>
          </p:cNvSpPr>
          <p:nvPr>
            <p:ph type="body" sz="quarter" idx="15"/>
          </p:nvPr>
        </p:nvSpPr>
        <p:spPr/>
        <p:txBody>
          <a:bodyPr>
            <a:normAutofit fontScale="77500" lnSpcReduction="20000"/>
          </a:bodyPr>
          <a:lstStyle/>
          <a:p>
            <a:r>
              <a:rPr lang="de-DE" b="0" dirty="0"/>
              <a:t>Schweinberger &amp; Burridge</a:t>
            </a:r>
            <a:br>
              <a:rPr lang="de-DE" b="0" dirty="0"/>
            </a:br>
            <a:r>
              <a:rPr lang="de-DE" b="0" dirty="0"/>
              <a:t>Vulgarity in Spoken Interaction across Varieties of English</a:t>
            </a:r>
            <a:endParaRPr lang="en-AU" b="0" dirty="0"/>
          </a:p>
        </p:txBody>
      </p:sp>
      <p:sp>
        <p:nvSpPr>
          <p:cNvPr id="6" name="Slide Number Placeholder 5">
            <a:extLst>
              <a:ext uri="{FF2B5EF4-FFF2-40B4-BE49-F238E27FC236}">
                <a16:creationId xmlns:a16="http://schemas.microsoft.com/office/drawing/2014/main" id="{62ABC1C3-9CF0-0A98-0923-9FD3F4F65371}"/>
              </a:ext>
            </a:extLst>
          </p:cNvPr>
          <p:cNvSpPr>
            <a:spLocks noGrp="1"/>
          </p:cNvSpPr>
          <p:nvPr>
            <p:ph type="sldNum" sz="quarter" idx="18"/>
          </p:nvPr>
        </p:nvSpPr>
        <p:spPr/>
        <p:txBody>
          <a:bodyPr/>
          <a:lstStyle/>
          <a:p>
            <a:fld id="{E917DE0E-AFB1-41FD-BC35-27DB61CA125F}" type="slidenum">
              <a:rPr lang="en-AU" smtClean="0"/>
              <a:pPr/>
              <a:t>4</a:t>
            </a:fld>
            <a:endParaRPr lang="en-AU" dirty="0"/>
          </a:p>
        </p:txBody>
      </p:sp>
    </p:spTree>
    <p:extLst>
      <p:ext uri="{BB962C8B-B14F-4D97-AF65-F5344CB8AC3E}">
        <p14:creationId xmlns:p14="http://schemas.microsoft.com/office/powerpoint/2010/main" val="355503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BAE96-5417-C20D-51DF-AA2D86F7E85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2EA0A8-C9EF-8D26-8800-16A1151CACE9}"/>
              </a:ext>
            </a:extLst>
          </p:cNvPr>
          <p:cNvSpPr>
            <a:spLocks noGrp="1"/>
          </p:cNvSpPr>
          <p:nvPr>
            <p:ph sz="quarter" idx="10"/>
          </p:nvPr>
        </p:nvSpPr>
        <p:spPr/>
        <p:txBody>
          <a:bodyPr>
            <a:normAutofit/>
          </a:bodyPr>
          <a:lstStyle/>
          <a:p>
            <a:r>
              <a:rPr lang="de-DE" b="1" dirty="0">
                <a:solidFill>
                  <a:srgbClr val="51247A"/>
                </a:solidFill>
              </a:rPr>
              <a:t>Relevant findings from prior research </a:t>
            </a:r>
          </a:p>
          <a:p>
            <a:pPr marL="285750" indent="-285750">
              <a:buClr>
                <a:srgbClr val="51247A"/>
              </a:buClr>
              <a:buFont typeface="Courier New" panose="02070309020205020404" pitchFamily="49" charset="0"/>
              <a:buChar char="o"/>
            </a:pPr>
            <a:r>
              <a:rPr lang="de-DE" dirty="0">
                <a:solidFill>
                  <a:srgbClr val="51247A"/>
                </a:solidFill>
              </a:rPr>
              <a:t>online, speakers/users from inner circle varieties and espcially speakers from the US use most vulgarity </a:t>
            </a:r>
            <a:r>
              <a:rPr lang="de-DE" sz="1200" dirty="0">
                <a:solidFill>
                  <a:schemeClr val="bg1">
                    <a:lumMod val="75000"/>
                  </a:schemeClr>
                </a:solidFill>
              </a:rPr>
              <a:t>(</a:t>
            </a:r>
            <a:r>
              <a:rPr lang="en-US" sz="1200" dirty="0">
                <a:solidFill>
                  <a:schemeClr val="bg1">
                    <a:lumMod val="75000"/>
                  </a:schemeClr>
                </a:solidFill>
              </a:rPr>
              <a:t>Laitinen,  Rautionaho, Fatemi, &amp; Halonen, 2025</a:t>
            </a:r>
            <a:r>
              <a:rPr lang="de-DE" sz="1200" dirty="0">
                <a:solidFill>
                  <a:schemeClr val="bg1">
                    <a:lumMod val="75000"/>
                  </a:schemeClr>
                </a:solidFill>
              </a:rPr>
              <a:t>; Schweinberger &amp; Burridge, 2025; </a:t>
            </a:r>
            <a:r>
              <a:rPr lang="en-US" sz="1200" dirty="0">
                <a:solidFill>
                  <a:schemeClr val="bg1">
                    <a:lumMod val="75000"/>
                  </a:schemeClr>
                </a:solidFill>
              </a:rPr>
              <a:t>Schweinberger, Laitinen, Haugh, Rautionaho, Fatemi, Hames, &amp; Takahashi, n.d.; Schweinberger, Haugh, Laitinen, Fatemi, Hames, Rautionaho, &amp; Takahashi, n.d.</a:t>
            </a:r>
            <a:r>
              <a:rPr lang="de-DE" sz="1200" dirty="0">
                <a:solidFill>
                  <a:schemeClr val="bg1">
                    <a:lumMod val="75000"/>
                  </a:schemeClr>
                </a:solidFill>
              </a:rPr>
              <a:t>).</a:t>
            </a:r>
          </a:p>
          <a:p>
            <a:pPr marL="285750" indent="-285750">
              <a:buClr>
                <a:srgbClr val="51247A"/>
              </a:buClr>
              <a:buFont typeface="Courier New" panose="02070309020205020404" pitchFamily="49" charset="0"/>
              <a:buChar char="o"/>
            </a:pPr>
            <a:r>
              <a:rPr lang="de-DE" dirty="0">
                <a:solidFill>
                  <a:srgbClr val="51247A"/>
                </a:solidFill>
              </a:rPr>
              <a:t>Younger speakers and young males in particular exhibit higher rates of vulgarity compared with older speakers or female speakers </a:t>
            </a:r>
            <a:r>
              <a:rPr lang="de-DE" sz="1200" dirty="0">
                <a:solidFill>
                  <a:schemeClr val="bg1">
                    <a:lumMod val="75000"/>
                  </a:schemeClr>
                </a:solidFill>
              </a:rPr>
              <a:t>(Schweinberger, 2018)</a:t>
            </a:r>
          </a:p>
          <a:p>
            <a:r>
              <a:rPr lang="de-DE" b="1" dirty="0">
                <a:solidFill>
                  <a:srgbClr val="51247A"/>
                </a:solidFill>
              </a:rPr>
              <a:t>Hypotheses</a:t>
            </a:r>
          </a:p>
          <a:p>
            <a:r>
              <a:rPr lang="de-DE" dirty="0">
                <a:solidFill>
                  <a:srgbClr val="51247A"/>
                </a:solidFill>
              </a:rPr>
              <a:t>Based on the use of vulgarity in spoken discourse in public settings (advertisement ads and outbursts of former Prime Miniters on televsion), we assumed that </a:t>
            </a:r>
          </a:p>
          <a:p>
            <a:pPr marL="285750" indent="-285750">
              <a:buClr>
                <a:srgbClr val="51247A"/>
              </a:buClr>
              <a:buFont typeface="Courier New" panose="02070309020205020404" pitchFamily="49" charset="0"/>
              <a:buChar char="o"/>
            </a:pPr>
            <a:r>
              <a:rPr lang="de-DE" dirty="0">
                <a:solidFill>
                  <a:srgbClr val="51247A"/>
                </a:solidFill>
              </a:rPr>
              <a:t>Australians would exhibit higher frequencies of vulgarity in face-to-face conversations while the use of vulgarity among US speakers would be lower.</a:t>
            </a:r>
          </a:p>
          <a:p>
            <a:pPr marL="285750" indent="-285750">
              <a:buClr>
                <a:srgbClr val="51247A"/>
              </a:buClr>
              <a:buFont typeface="Courier New" panose="02070309020205020404" pitchFamily="49" charset="0"/>
              <a:buChar char="o"/>
            </a:pPr>
            <a:r>
              <a:rPr lang="de-DE" dirty="0">
                <a:solidFill>
                  <a:srgbClr val="51247A"/>
                </a:solidFill>
              </a:rPr>
              <a:t>Inner circle varieties exhibit a tendency for higher use fo vulgarity compared to outer circle vareities.</a:t>
            </a:r>
          </a:p>
          <a:p>
            <a:endParaRPr lang="de-DE" dirty="0">
              <a:solidFill>
                <a:srgbClr val="51247A"/>
              </a:solidFill>
            </a:endParaRPr>
          </a:p>
          <a:p>
            <a:endParaRPr lang="de-DE" dirty="0">
              <a:solidFill>
                <a:srgbClr val="51247A"/>
              </a:solidFill>
            </a:endParaRPr>
          </a:p>
          <a:p>
            <a:endParaRPr lang="de-DE" dirty="0">
              <a:solidFill>
                <a:srgbClr val="51247A"/>
              </a:solidFill>
            </a:endParaRPr>
          </a:p>
        </p:txBody>
      </p:sp>
      <p:sp>
        <p:nvSpPr>
          <p:cNvPr id="3" name="Title 2">
            <a:extLst>
              <a:ext uri="{FF2B5EF4-FFF2-40B4-BE49-F238E27FC236}">
                <a16:creationId xmlns:a16="http://schemas.microsoft.com/office/drawing/2014/main" id="{D5C8FDAD-A906-B7FE-4931-566DE71AB873}"/>
              </a:ext>
            </a:extLst>
          </p:cNvPr>
          <p:cNvSpPr>
            <a:spLocks noGrp="1"/>
          </p:cNvSpPr>
          <p:nvPr>
            <p:ph type="title"/>
          </p:nvPr>
        </p:nvSpPr>
        <p:spPr/>
        <p:txBody>
          <a:bodyPr/>
          <a:lstStyle/>
          <a:p>
            <a:r>
              <a:rPr lang="de-DE" dirty="0"/>
              <a:t>Research questions and hypotheses</a:t>
            </a:r>
            <a:endParaRPr lang="en-AU" dirty="0"/>
          </a:p>
        </p:txBody>
      </p:sp>
      <p:sp>
        <p:nvSpPr>
          <p:cNvPr id="4" name="Text Placeholder 3">
            <a:extLst>
              <a:ext uri="{FF2B5EF4-FFF2-40B4-BE49-F238E27FC236}">
                <a16:creationId xmlns:a16="http://schemas.microsoft.com/office/drawing/2014/main" id="{8DD7772D-5855-FC5C-33F4-A1534F43ADF1}"/>
              </a:ext>
            </a:extLst>
          </p:cNvPr>
          <p:cNvSpPr>
            <a:spLocks noGrp="1"/>
          </p:cNvSpPr>
          <p:nvPr>
            <p:ph type="body" sz="quarter" idx="15"/>
          </p:nvPr>
        </p:nvSpPr>
        <p:spPr/>
        <p:txBody>
          <a:bodyPr>
            <a:normAutofit fontScale="77500" lnSpcReduction="20000"/>
          </a:bodyPr>
          <a:lstStyle/>
          <a:p>
            <a:r>
              <a:rPr lang="de-DE" b="0" dirty="0"/>
              <a:t>Schweinberger &amp; Burridge</a:t>
            </a:r>
            <a:br>
              <a:rPr lang="de-DE" b="0" dirty="0"/>
            </a:br>
            <a:r>
              <a:rPr lang="de-DE" b="0" dirty="0"/>
              <a:t>Vulgarity in Spoken Interaction across Varieties of English</a:t>
            </a:r>
            <a:endParaRPr lang="en-AU" b="0" dirty="0"/>
          </a:p>
        </p:txBody>
      </p:sp>
      <p:sp>
        <p:nvSpPr>
          <p:cNvPr id="6" name="Slide Number Placeholder 5">
            <a:extLst>
              <a:ext uri="{FF2B5EF4-FFF2-40B4-BE49-F238E27FC236}">
                <a16:creationId xmlns:a16="http://schemas.microsoft.com/office/drawing/2014/main" id="{0F0E108B-A94B-98DB-A982-1778EB258C74}"/>
              </a:ext>
            </a:extLst>
          </p:cNvPr>
          <p:cNvSpPr>
            <a:spLocks noGrp="1"/>
          </p:cNvSpPr>
          <p:nvPr>
            <p:ph type="sldNum" sz="quarter" idx="18"/>
          </p:nvPr>
        </p:nvSpPr>
        <p:spPr/>
        <p:txBody>
          <a:bodyPr/>
          <a:lstStyle/>
          <a:p>
            <a:fld id="{E917DE0E-AFB1-41FD-BC35-27DB61CA125F}" type="slidenum">
              <a:rPr lang="en-AU" smtClean="0"/>
              <a:pPr/>
              <a:t>5</a:t>
            </a:fld>
            <a:endParaRPr lang="en-AU" dirty="0"/>
          </a:p>
        </p:txBody>
      </p:sp>
    </p:spTree>
    <p:extLst>
      <p:ext uri="{BB962C8B-B14F-4D97-AF65-F5344CB8AC3E}">
        <p14:creationId xmlns:p14="http://schemas.microsoft.com/office/powerpoint/2010/main" val="415963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653A-C33C-9166-9265-F6D5A600C37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D39839-AFF2-F450-0165-FF4FD14898A5}"/>
              </a:ext>
            </a:extLst>
          </p:cNvPr>
          <p:cNvSpPr>
            <a:spLocks noGrp="1"/>
          </p:cNvSpPr>
          <p:nvPr>
            <p:ph sz="quarter" idx="10"/>
          </p:nvPr>
        </p:nvSpPr>
        <p:spPr/>
        <p:txBody>
          <a:bodyPr>
            <a:normAutofit/>
          </a:bodyPr>
          <a:lstStyle/>
          <a:p>
            <a:r>
              <a:rPr lang="de-DE" b="1" dirty="0">
                <a:solidFill>
                  <a:srgbClr val="51247A"/>
                </a:solidFill>
              </a:rPr>
              <a:t>International Corpus of English (ICE)</a:t>
            </a:r>
          </a:p>
          <a:p>
            <a:r>
              <a:rPr lang="de-DE" dirty="0">
                <a:solidFill>
                  <a:srgbClr val="51247A"/>
                </a:solidFill>
              </a:rPr>
              <a:t>Spoken sections of ICE Australia, Canada, East Africa (Kenya &amp; Tanzania), Great Britain, Hong Kong, Ireland, India, Jamaica, New Zealand, Philippines, Sri Lanka, Singapore, and the Santa Barbraa Corpus of Spoken American English</a:t>
            </a:r>
          </a:p>
          <a:p>
            <a:r>
              <a:rPr lang="de-DE" b="1" dirty="0">
                <a:solidFill>
                  <a:srgbClr val="51247A"/>
                </a:solidFill>
              </a:rPr>
              <a:t>Data Processing</a:t>
            </a:r>
          </a:p>
          <a:p>
            <a:r>
              <a:rPr lang="de-DE" dirty="0">
                <a:solidFill>
                  <a:srgbClr val="51247A"/>
                </a:solidFill>
              </a:rPr>
              <a:t>All in R version 4.4.2 </a:t>
            </a:r>
            <a:r>
              <a:rPr lang="de-DE" sz="1200" dirty="0">
                <a:solidFill>
                  <a:schemeClr val="bg1">
                    <a:lumMod val="75000"/>
                  </a:schemeClr>
                </a:solidFill>
              </a:rPr>
              <a:t>(R Core Team, 2024) </a:t>
            </a:r>
            <a:r>
              <a:rPr lang="de-DE" dirty="0">
                <a:solidFill>
                  <a:srgbClr val="51247A"/>
                </a:solidFill>
              </a:rPr>
              <a:t>via RStudio </a:t>
            </a:r>
            <a:r>
              <a:rPr lang="de-DE" sz="1200" dirty="0">
                <a:solidFill>
                  <a:schemeClr val="bg1">
                    <a:lumMod val="75000"/>
                  </a:schemeClr>
                </a:solidFill>
              </a:rPr>
              <a:t>(Posit team, 2025)</a:t>
            </a:r>
            <a:r>
              <a:rPr lang="de-DE" dirty="0">
                <a:solidFill>
                  <a:srgbClr val="51247A"/>
                </a:solidFill>
              </a:rPr>
              <a:t>: analysis details available at XXX)</a:t>
            </a:r>
          </a:p>
          <a:p>
            <a:pPr marL="285750" indent="-285750">
              <a:buClr>
                <a:srgbClr val="51247A"/>
              </a:buClr>
              <a:buFont typeface="Arial" panose="020B0604020202020204" pitchFamily="34" charset="0"/>
              <a:buChar char="•"/>
            </a:pPr>
            <a:r>
              <a:rPr lang="de-DE" dirty="0">
                <a:solidFill>
                  <a:srgbClr val="51247A"/>
                </a:solidFill>
              </a:rPr>
              <a:t>Split into untterances</a:t>
            </a:r>
          </a:p>
          <a:p>
            <a:pPr marL="285750" indent="-285750">
              <a:buClr>
                <a:srgbClr val="51247A"/>
              </a:buClr>
              <a:buFont typeface="Arial" panose="020B0604020202020204" pitchFamily="34" charset="0"/>
              <a:buChar char="•"/>
            </a:pPr>
            <a:r>
              <a:rPr lang="de-DE" dirty="0">
                <a:solidFill>
                  <a:srgbClr val="51247A"/>
                </a:solidFill>
              </a:rPr>
              <a:t>Extracted speaker reference and cleaned utterance</a:t>
            </a:r>
          </a:p>
          <a:p>
            <a:pPr marL="285750" indent="-285750">
              <a:buClr>
                <a:srgbClr val="51247A"/>
              </a:buClr>
              <a:buFont typeface="Arial" panose="020B0604020202020204" pitchFamily="34" charset="0"/>
              <a:buChar char="•"/>
            </a:pPr>
            <a:r>
              <a:rPr lang="de-DE" dirty="0">
                <a:solidFill>
                  <a:srgbClr val="51247A"/>
                </a:solidFill>
              </a:rPr>
              <a:t>Added speaker information and determined the number of tokens in each utterance</a:t>
            </a:r>
          </a:p>
          <a:p>
            <a:pPr marL="285750" indent="-285750">
              <a:buClr>
                <a:srgbClr val="51247A"/>
              </a:buClr>
              <a:buFont typeface="Arial" panose="020B0604020202020204" pitchFamily="34" charset="0"/>
              <a:buChar char="•"/>
            </a:pPr>
            <a:r>
              <a:rPr lang="de-DE" dirty="0">
                <a:solidFill>
                  <a:srgbClr val="51247A"/>
                </a:solidFill>
              </a:rPr>
              <a:t>Concordancing of vulgar elements using a list of regular expressions </a:t>
            </a:r>
            <a:br>
              <a:rPr lang="de-DE" dirty="0">
                <a:solidFill>
                  <a:srgbClr val="51247A"/>
                </a:solidFill>
              </a:rPr>
            </a:br>
            <a:r>
              <a:rPr lang="de-DE" dirty="0">
                <a:solidFill>
                  <a:srgbClr val="51247A"/>
                </a:solidFill>
              </a:rPr>
              <a:t>(same as Schweinberger &amp; Burridge, 2025)</a:t>
            </a:r>
          </a:p>
          <a:p>
            <a:pPr marL="285750" indent="-285750">
              <a:buClr>
                <a:srgbClr val="51247A"/>
              </a:buClr>
              <a:buFont typeface="Arial" panose="020B0604020202020204" pitchFamily="34" charset="0"/>
              <a:buChar char="•"/>
            </a:pPr>
            <a:r>
              <a:rPr lang="de-DE" dirty="0">
                <a:solidFill>
                  <a:srgbClr val="51247A"/>
                </a:solidFill>
              </a:rPr>
              <a:t>Tabullation and visualisation</a:t>
            </a:r>
          </a:p>
          <a:p>
            <a:endParaRPr lang="de-DE" dirty="0">
              <a:solidFill>
                <a:srgbClr val="51247A"/>
              </a:solidFill>
            </a:endParaRPr>
          </a:p>
        </p:txBody>
      </p:sp>
      <p:sp>
        <p:nvSpPr>
          <p:cNvPr id="3" name="Title 2">
            <a:extLst>
              <a:ext uri="{FF2B5EF4-FFF2-40B4-BE49-F238E27FC236}">
                <a16:creationId xmlns:a16="http://schemas.microsoft.com/office/drawing/2014/main" id="{E938DD86-5B79-B184-A5EC-B8905309C05F}"/>
              </a:ext>
            </a:extLst>
          </p:cNvPr>
          <p:cNvSpPr>
            <a:spLocks noGrp="1"/>
          </p:cNvSpPr>
          <p:nvPr>
            <p:ph type="title"/>
          </p:nvPr>
        </p:nvSpPr>
        <p:spPr/>
        <p:txBody>
          <a:bodyPr/>
          <a:lstStyle/>
          <a:p>
            <a:r>
              <a:rPr lang="de-DE" dirty="0"/>
              <a:t>Data and Data Processing</a:t>
            </a:r>
            <a:endParaRPr lang="en-AU" dirty="0"/>
          </a:p>
        </p:txBody>
      </p:sp>
      <p:sp>
        <p:nvSpPr>
          <p:cNvPr id="4" name="Text Placeholder 3">
            <a:extLst>
              <a:ext uri="{FF2B5EF4-FFF2-40B4-BE49-F238E27FC236}">
                <a16:creationId xmlns:a16="http://schemas.microsoft.com/office/drawing/2014/main" id="{70CA79C5-D576-D792-A24E-D13DE696A30E}"/>
              </a:ext>
            </a:extLst>
          </p:cNvPr>
          <p:cNvSpPr>
            <a:spLocks noGrp="1"/>
          </p:cNvSpPr>
          <p:nvPr>
            <p:ph type="body" sz="quarter" idx="15"/>
          </p:nvPr>
        </p:nvSpPr>
        <p:spPr/>
        <p:txBody>
          <a:bodyPr>
            <a:normAutofit fontScale="77500" lnSpcReduction="20000"/>
          </a:bodyPr>
          <a:lstStyle/>
          <a:p>
            <a:r>
              <a:rPr lang="de-DE" b="0" dirty="0"/>
              <a:t>Schweinberger &amp; Burridge</a:t>
            </a:r>
            <a:br>
              <a:rPr lang="de-DE" b="0" dirty="0"/>
            </a:br>
            <a:r>
              <a:rPr lang="de-DE" b="0" dirty="0"/>
              <a:t>Vulgarity in Spoken Interaction across Varieties of English</a:t>
            </a:r>
            <a:endParaRPr lang="en-AU" b="0" dirty="0"/>
          </a:p>
        </p:txBody>
      </p:sp>
      <p:sp>
        <p:nvSpPr>
          <p:cNvPr id="6" name="Slide Number Placeholder 5">
            <a:extLst>
              <a:ext uri="{FF2B5EF4-FFF2-40B4-BE49-F238E27FC236}">
                <a16:creationId xmlns:a16="http://schemas.microsoft.com/office/drawing/2014/main" id="{F7845A6A-7397-8139-FD06-1A463596FA56}"/>
              </a:ext>
            </a:extLst>
          </p:cNvPr>
          <p:cNvSpPr>
            <a:spLocks noGrp="1"/>
          </p:cNvSpPr>
          <p:nvPr>
            <p:ph type="sldNum" sz="quarter" idx="18"/>
          </p:nvPr>
        </p:nvSpPr>
        <p:spPr/>
        <p:txBody>
          <a:bodyPr/>
          <a:lstStyle/>
          <a:p>
            <a:fld id="{E917DE0E-AFB1-41FD-BC35-27DB61CA125F}" type="slidenum">
              <a:rPr lang="en-AU" smtClean="0"/>
              <a:pPr/>
              <a:t>6</a:t>
            </a:fld>
            <a:endParaRPr lang="en-AU" dirty="0"/>
          </a:p>
        </p:txBody>
      </p:sp>
      <p:pic>
        <p:nvPicPr>
          <p:cNvPr id="9" name="Picture 8" descr="A close up of a logo&#10;&#10;AI-generated content may be incorrect.">
            <a:extLst>
              <a:ext uri="{FF2B5EF4-FFF2-40B4-BE49-F238E27FC236}">
                <a16:creationId xmlns:a16="http://schemas.microsoft.com/office/drawing/2014/main" id="{0FF6136D-C88A-7084-5DBC-41F36BA7558B}"/>
              </a:ext>
            </a:extLst>
          </p:cNvPr>
          <p:cNvPicPr>
            <a:picLocks noChangeAspect="1"/>
          </p:cNvPicPr>
          <p:nvPr/>
        </p:nvPicPr>
        <p:blipFill>
          <a:blip r:embed="rId2"/>
          <a:stretch>
            <a:fillRect/>
          </a:stretch>
        </p:blipFill>
        <p:spPr>
          <a:xfrm>
            <a:off x="8328249" y="664002"/>
            <a:ext cx="3673575" cy="857789"/>
          </a:xfrm>
          <a:prstGeom prst="rect">
            <a:avLst/>
          </a:prstGeom>
        </p:spPr>
      </p:pic>
    </p:spTree>
    <p:extLst>
      <p:ext uri="{BB962C8B-B14F-4D97-AF65-F5344CB8AC3E}">
        <p14:creationId xmlns:p14="http://schemas.microsoft.com/office/powerpoint/2010/main" val="317724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C00F5-1CC5-63EB-D5CF-5DCEC7983A3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3A4829-258A-249A-243F-9E8BA4EA4623}"/>
              </a:ext>
            </a:extLst>
          </p:cNvPr>
          <p:cNvSpPr>
            <a:spLocks noGrp="1"/>
          </p:cNvSpPr>
          <p:nvPr>
            <p:ph sz="quarter" idx="10"/>
          </p:nvPr>
        </p:nvSpPr>
        <p:spPr/>
        <p:txBody>
          <a:bodyPr>
            <a:normAutofit/>
          </a:bodyPr>
          <a:lstStyle/>
          <a:p>
            <a:r>
              <a:rPr lang="de-DE" b="1" dirty="0">
                <a:solidFill>
                  <a:srgbClr val="51247A"/>
                </a:solidFill>
              </a:rPr>
              <a:t>Data Extraction</a:t>
            </a:r>
          </a:p>
          <a:p>
            <a:r>
              <a:rPr lang="de-DE" dirty="0">
                <a:solidFill>
                  <a:srgbClr val="51247A"/>
                </a:solidFill>
              </a:rPr>
              <a:t>To extract vulgar elements we used the same list of regular expressions as Schweinberger and Burrdige (2025).</a:t>
            </a:r>
          </a:p>
          <a:p>
            <a:r>
              <a:rPr lang="de-DE" dirty="0">
                <a:solidFill>
                  <a:srgbClr val="51247A"/>
                </a:solidFill>
              </a:rPr>
              <a:t>Started with terms listed in online content modertation, previous research, and what the OED considers „vulgar“. Then manually checked the lists and enhanced them using regular expressions to be able to find vulgarity with non-normalised spellings and other variants (plurals, progressive forms, etc.).</a:t>
            </a:r>
          </a:p>
          <a:p>
            <a:r>
              <a:rPr lang="de-DE" b="1" dirty="0">
                <a:solidFill>
                  <a:srgbClr val="51247A"/>
                </a:solidFill>
              </a:rPr>
              <a:t>Statistical Methods</a:t>
            </a:r>
          </a:p>
          <a:p>
            <a:pPr marL="285750" indent="-285750">
              <a:buClr>
                <a:srgbClr val="51247A"/>
              </a:buClr>
              <a:buFont typeface="Arial" panose="020B0604020202020204" pitchFamily="34" charset="0"/>
              <a:buChar char="•"/>
            </a:pPr>
            <a:r>
              <a:rPr lang="de-DE" dirty="0">
                <a:solidFill>
                  <a:srgbClr val="51247A"/>
                </a:solidFill>
              </a:rPr>
              <a:t>Frequency tabulation (normalised by N tokens)</a:t>
            </a:r>
          </a:p>
          <a:p>
            <a:pPr marL="285750" indent="-285750">
              <a:buClr>
                <a:srgbClr val="51247A"/>
              </a:buClr>
              <a:buFont typeface="Arial" panose="020B0604020202020204" pitchFamily="34" charset="0"/>
              <a:buChar char="•"/>
            </a:pPr>
            <a:r>
              <a:rPr lang="de-DE" dirty="0">
                <a:solidFill>
                  <a:srgbClr val="51247A"/>
                </a:solidFill>
              </a:rPr>
              <a:t>Adjusted Corrected Type-Token Ratios (aCTTR) to investigate variability and creativity in use: the higher the aCTTR, the more different variants the speaker form a region are using.</a:t>
            </a:r>
          </a:p>
          <a:p>
            <a:pPr marL="285750" indent="-285750">
              <a:buClr>
                <a:srgbClr val="51247A"/>
              </a:buClr>
              <a:buFont typeface="Arial" panose="020B0604020202020204" pitchFamily="34" charset="0"/>
              <a:buChar char="•"/>
            </a:pPr>
            <a:r>
              <a:rPr lang="de-DE" dirty="0">
                <a:solidFill>
                  <a:srgbClr val="51247A"/>
                </a:solidFill>
              </a:rPr>
              <a:t>Conditional Inference Trees (CIT) to check for differences along social categories </a:t>
            </a:r>
            <a:br>
              <a:rPr lang="de-DE" dirty="0">
                <a:solidFill>
                  <a:srgbClr val="51247A"/>
                </a:solidFill>
              </a:rPr>
            </a:br>
            <a:r>
              <a:rPr lang="de-DE" dirty="0">
                <a:solidFill>
                  <a:srgbClr val="51247A"/>
                </a:solidFill>
              </a:rPr>
              <a:t>(dependent variable: speaker uses or vulgar element vs does not use a vulgar element).</a:t>
            </a:r>
          </a:p>
          <a:p>
            <a:endParaRPr lang="de-DE" dirty="0">
              <a:solidFill>
                <a:srgbClr val="51247A"/>
              </a:solidFill>
            </a:endParaRPr>
          </a:p>
        </p:txBody>
      </p:sp>
      <p:sp>
        <p:nvSpPr>
          <p:cNvPr id="3" name="Title 2">
            <a:extLst>
              <a:ext uri="{FF2B5EF4-FFF2-40B4-BE49-F238E27FC236}">
                <a16:creationId xmlns:a16="http://schemas.microsoft.com/office/drawing/2014/main" id="{4FC6BF32-675C-9E73-3824-8F9FD69372A0}"/>
              </a:ext>
            </a:extLst>
          </p:cNvPr>
          <p:cNvSpPr>
            <a:spLocks noGrp="1"/>
          </p:cNvSpPr>
          <p:nvPr>
            <p:ph type="title"/>
          </p:nvPr>
        </p:nvSpPr>
        <p:spPr/>
        <p:txBody>
          <a:bodyPr/>
          <a:lstStyle/>
          <a:p>
            <a:r>
              <a:rPr lang="de-DE" dirty="0"/>
              <a:t>Methodology</a:t>
            </a:r>
            <a:endParaRPr lang="en-AU" dirty="0"/>
          </a:p>
        </p:txBody>
      </p:sp>
      <p:sp>
        <p:nvSpPr>
          <p:cNvPr id="4" name="Text Placeholder 3">
            <a:extLst>
              <a:ext uri="{FF2B5EF4-FFF2-40B4-BE49-F238E27FC236}">
                <a16:creationId xmlns:a16="http://schemas.microsoft.com/office/drawing/2014/main" id="{0C8B3605-CAE2-5488-3C65-E15E87D6E1E4}"/>
              </a:ext>
            </a:extLst>
          </p:cNvPr>
          <p:cNvSpPr>
            <a:spLocks noGrp="1"/>
          </p:cNvSpPr>
          <p:nvPr>
            <p:ph type="body" sz="quarter" idx="15"/>
          </p:nvPr>
        </p:nvSpPr>
        <p:spPr/>
        <p:txBody>
          <a:bodyPr>
            <a:normAutofit fontScale="77500" lnSpcReduction="20000"/>
          </a:bodyPr>
          <a:lstStyle/>
          <a:p>
            <a:r>
              <a:rPr lang="de-DE" b="0" dirty="0"/>
              <a:t>Schweinberger &amp; Burridge</a:t>
            </a:r>
            <a:br>
              <a:rPr lang="de-DE" b="0" dirty="0"/>
            </a:br>
            <a:r>
              <a:rPr lang="de-DE" b="0" dirty="0"/>
              <a:t>Vulgarity in Spoken Interaction across Varieties of English</a:t>
            </a:r>
            <a:endParaRPr lang="en-AU" b="0" dirty="0"/>
          </a:p>
        </p:txBody>
      </p:sp>
      <p:sp>
        <p:nvSpPr>
          <p:cNvPr id="6" name="Slide Number Placeholder 5">
            <a:extLst>
              <a:ext uri="{FF2B5EF4-FFF2-40B4-BE49-F238E27FC236}">
                <a16:creationId xmlns:a16="http://schemas.microsoft.com/office/drawing/2014/main" id="{1FA56B4D-FCE0-D38E-418D-A687FB4E1560}"/>
              </a:ext>
            </a:extLst>
          </p:cNvPr>
          <p:cNvSpPr>
            <a:spLocks noGrp="1"/>
          </p:cNvSpPr>
          <p:nvPr>
            <p:ph type="sldNum" sz="quarter" idx="18"/>
          </p:nvPr>
        </p:nvSpPr>
        <p:spPr/>
        <p:txBody>
          <a:bodyPr/>
          <a:lstStyle/>
          <a:p>
            <a:fld id="{E917DE0E-AFB1-41FD-BC35-27DB61CA125F}" type="slidenum">
              <a:rPr lang="en-AU" smtClean="0"/>
              <a:pPr/>
              <a:t>7</a:t>
            </a:fld>
            <a:endParaRPr lang="en-AU" dirty="0"/>
          </a:p>
        </p:txBody>
      </p:sp>
    </p:spTree>
    <p:extLst>
      <p:ext uri="{BB962C8B-B14F-4D97-AF65-F5344CB8AC3E}">
        <p14:creationId xmlns:p14="http://schemas.microsoft.com/office/powerpoint/2010/main" val="7446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0E5B-1D4D-AEE2-EE4F-2DAADFF2F6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2E4D315-1156-F60B-841E-D3F1C328DA58}"/>
              </a:ext>
            </a:extLst>
          </p:cNvPr>
          <p:cNvSpPr>
            <a:spLocks noGrp="1"/>
          </p:cNvSpPr>
          <p:nvPr>
            <p:ph type="title"/>
          </p:nvPr>
        </p:nvSpPr>
        <p:spPr/>
        <p:txBody>
          <a:bodyPr/>
          <a:lstStyle/>
          <a:p>
            <a:r>
              <a:rPr lang="de-DE" dirty="0"/>
              <a:t>Data</a:t>
            </a:r>
            <a:endParaRPr lang="en-AU" dirty="0"/>
          </a:p>
        </p:txBody>
      </p:sp>
      <p:sp>
        <p:nvSpPr>
          <p:cNvPr id="4" name="Text Placeholder 3">
            <a:extLst>
              <a:ext uri="{FF2B5EF4-FFF2-40B4-BE49-F238E27FC236}">
                <a16:creationId xmlns:a16="http://schemas.microsoft.com/office/drawing/2014/main" id="{4D52B1F3-80DD-A892-A6F8-631BFF8A0887}"/>
              </a:ext>
            </a:extLst>
          </p:cNvPr>
          <p:cNvSpPr>
            <a:spLocks noGrp="1"/>
          </p:cNvSpPr>
          <p:nvPr>
            <p:ph type="body" sz="quarter" idx="15"/>
          </p:nvPr>
        </p:nvSpPr>
        <p:spPr/>
        <p:txBody>
          <a:bodyPr>
            <a:normAutofit fontScale="77500" lnSpcReduction="20000"/>
          </a:bodyPr>
          <a:lstStyle/>
          <a:p>
            <a:r>
              <a:rPr lang="de-DE" b="0" dirty="0"/>
              <a:t>Schweinberger &amp; Burridge</a:t>
            </a:r>
            <a:br>
              <a:rPr lang="de-DE" b="0" dirty="0"/>
            </a:br>
            <a:r>
              <a:rPr lang="de-DE" b="0" dirty="0"/>
              <a:t>Vulgarity in Spoken Interaction across Varieties of English</a:t>
            </a:r>
            <a:endParaRPr lang="en-AU" b="0" dirty="0"/>
          </a:p>
        </p:txBody>
      </p:sp>
      <p:sp>
        <p:nvSpPr>
          <p:cNvPr id="6" name="Slide Number Placeholder 5">
            <a:extLst>
              <a:ext uri="{FF2B5EF4-FFF2-40B4-BE49-F238E27FC236}">
                <a16:creationId xmlns:a16="http://schemas.microsoft.com/office/drawing/2014/main" id="{3943997D-0CD5-0944-B7A0-E92741006426}"/>
              </a:ext>
            </a:extLst>
          </p:cNvPr>
          <p:cNvSpPr>
            <a:spLocks noGrp="1"/>
          </p:cNvSpPr>
          <p:nvPr>
            <p:ph type="sldNum" sz="quarter" idx="18"/>
          </p:nvPr>
        </p:nvSpPr>
        <p:spPr/>
        <p:txBody>
          <a:bodyPr/>
          <a:lstStyle/>
          <a:p>
            <a:fld id="{E917DE0E-AFB1-41FD-BC35-27DB61CA125F}" type="slidenum">
              <a:rPr lang="en-AU" smtClean="0"/>
              <a:pPr/>
              <a:t>8</a:t>
            </a:fld>
            <a:endParaRPr lang="en-AU" dirty="0"/>
          </a:p>
        </p:txBody>
      </p:sp>
      <p:graphicFrame>
        <p:nvGraphicFramePr>
          <p:cNvPr id="8" name="Table 7">
            <a:extLst>
              <a:ext uri="{FF2B5EF4-FFF2-40B4-BE49-F238E27FC236}">
                <a16:creationId xmlns:a16="http://schemas.microsoft.com/office/drawing/2014/main" id="{BE9A1467-F486-D5F5-687E-29387F4898BE}"/>
              </a:ext>
            </a:extLst>
          </p:cNvPr>
          <p:cNvGraphicFramePr>
            <a:graphicFrameLocks noGrp="1"/>
          </p:cNvGraphicFramePr>
          <p:nvPr>
            <p:extLst>
              <p:ext uri="{D42A27DB-BD31-4B8C-83A1-F6EECF244321}">
                <p14:modId xmlns:p14="http://schemas.microsoft.com/office/powerpoint/2010/main" val="887344873"/>
              </p:ext>
            </p:extLst>
          </p:nvPr>
        </p:nvGraphicFramePr>
        <p:xfrm>
          <a:off x="551384" y="1628800"/>
          <a:ext cx="11233251" cy="4176474"/>
        </p:xfrm>
        <a:graphic>
          <a:graphicData uri="http://schemas.openxmlformats.org/drawingml/2006/table">
            <a:tbl>
              <a:tblPr>
                <a:tableStyleId>{5C22544A-7EE6-4342-B048-85BDC9FD1C3A}</a:tableStyleId>
              </a:tblPr>
              <a:tblGrid>
                <a:gridCol w="1209975">
                  <a:extLst>
                    <a:ext uri="{9D8B030D-6E8A-4147-A177-3AD203B41FA5}">
                      <a16:colId xmlns:a16="http://schemas.microsoft.com/office/drawing/2014/main" val="1546746475"/>
                    </a:ext>
                  </a:extLst>
                </a:gridCol>
                <a:gridCol w="1007011">
                  <a:extLst>
                    <a:ext uri="{9D8B030D-6E8A-4147-A177-3AD203B41FA5}">
                      <a16:colId xmlns:a16="http://schemas.microsoft.com/office/drawing/2014/main" val="3472616743"/>
                    </a:ext>
                  </a:extLst>
                </a:gridCol>
                <a:gridCol w="749404">
                  <a:extLst>
                    <a:ext uri="{9D8B030D-6E8A-4147-A177-3AD203B41FA5}">
                      <a16:colId xmlns:a16="http://schemas.microsoft.com/office/drawing/2014/main" val="1909503035"/>
                    </a:ext>
                  </a:extLst>
                </a:gridCol>
                <a:gridCol w="749404">
                  <a:extLst>
                    <a:ext uri="{9D8B030D-6E8A-4147-A177-3AD203B41FA5}">
                      <a16:colId xmlns:a16="http://schemas.microsoft.com/office/drawing/2014/main" val="973147712"/>
                    </a:ext>
                  </a:extLst>
                </a:gridCol>
                <a:gridCol w="1007011">
                  <a:extLst>
                    <a:ext uri="{9D8B030D-6E8A-4147-A177-3AD203B41FA5}">
                      <a16:colId xmlns:a16="http://schemas.microsoft.com/office/drawing/2014/main" val="900175499"/>
                    </a:ext>
                  </a:extLst>
                </a:gridCol>
                <a:gridCol w="749404">
                  <a:extLst>
                    <a:ext uri="{9D8B030D-6E8A-4147-A177-3AD203B41FA5}">
                      <a16:colId xmlns:a16="http://schemas.microsoft.com/office/drawing/2014/main" val="2032995095"/>
                    </a:ext>
                  </a:extLst>
                </a:gridCol>
                <a:gridCol w="749404">
                  <a:extLst>
                    <a:ext uri="{9D8B030D-6E8A-4147-A177-3AD203B41FA5}">
                      <a16:colId xmlns:a16="http://schemas.microsoft.com/office/drawing/2014/main" val="769293306"/>
                    </a:ext>
                  </a:extLst>
                </a:gridCol>
                <a:gridCol w="1007011">
                  <a:extLst>
                    <a:ext uri="{9D8B030D-6E8A-4147-A177-3AD203B41FA5}">
                      <a16:colId xmlns:a16="http://schemas.microsoft.com/office/drawing/2014/main" val="241983897"/>
                    </a:ext>
                  </a:extLst>
                </a:gridCol>
                <a:gridCol w="749404">
                  <a:extLst>
                    <a:ext uri="{9D8B030D-6E8A-4147-A177-3AD203B41FA5}">
                      <a16:colId xmlns:a16="http://schemas.microsoft.com/office/drawing/2014/main" val="6501747"/>
                    </a:ext>
                  </a:extLst>
                </a:gridCol>
                <a:gridCol w="749404">
                  <a:extLst>
                    <a:ext uri="{9D8B030D-6E8A-4147-A177-3AD203B41FA5}">
                      <a16:colId xmlns:a16="http://schemas.microsoft.com/office/drawing/2014/main" val="465967609"/>
                    </a:ext>
                  </a:extLst>
                </a:gridCol>
                <a:gridCol w="1007011">
                  <a:extLst>
                    <a:ext uri="{9D8B030D-6E8A-4147-A177-3AD203B41FA5}">
                      <a16:colId xmlns:a16="http://schemas.microsoft.com/office/drawing/2014/main" val="3196700609"/>
                    </a:ext>
                  </a:extLst>
                </a:gridCol>
                <a:gridCol w="749404">
                  <a:extLst>
                    <a:ext uri="{9D8B030D-6E8A-4147-A177-3AD203B41FA5}">
                      <a16:colId xmlns:a16="http://schemas.microsoft.com/office/drawing/2014/main" val="204272169"/>
                    </a:ext>
                  </a:extLst>
                </a:gridCol>
                <a:gridCol w="749404">
                  <a:extLst>
                    <a:ext uri="{9D8B030D-6E8A-4147-A177-3AD203B41FA5}">
                      <a16:colId xmlns:a16="http://schemas.microsoft.com/office/drawing/2014/main" val="4157980577"/>
                    </a:ext>
                  </a:extLst>
                </a:gridCol>
              </a:tblGrid>
              <a:tr h="233649">
                <a:tc>
                  <a:txBody>
                    <a:bodyPr/>
                    <a:lstStyle/>
                    <a:p>
                      <a:pPr algn="l" fontAlgn="ctr"/>
                      <a:endParaRPr lang="en-AU" sz="1100" b="1" i="0" u="none" strike="noStrike" dirty="0">
                        <a:solidFill>
                          <a:srgbClr val="000000"/>
                        </a:solidFill>
                        <a:effectLst/>
                        <a:latin typeface="Aptos Narrow" panose="020B0004020202020204" pitchFamily="34" charset="0"/>
                      </a:endParaRPr>
                    </a:p>
                  </a:txBody>
                  <a:tcPr marL="7620" marR="7620" marT="7620" marB="0" anchor="ctr"/>
                </a:tc>
                <a:tc gridSpan="3">
                  <a:txBody>
                    <a:bodyPr/>
                    <a:lstStyle/>
                    <a:p>
                      <a:pPr algn="ctr" fontAlgn="ctr"/>
                      <a:r>
                        <a:rPr lang="en-AU" sz="1100" b="1" u="none" strike="noStrike" dirty="0">
                          <a:effectLst/>
                        </a:rPr>
                        <a:t>private dialogue</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hMerge="1">
                  <a:txBody>
                    <a:bodyPr/>
                    <a:lstStyle/>
                    <a:p>
                      <a:endParaRPr lang="en-AU"/>
                    </a:p>
                  </a:txBody>
                  <a:tcPr/>
                </a:tc>
                <a:tc hMerge="1">
                  <a:txBody>
                    <a:bodyPr/>
                    <a:lstStyle/>
                    <a:p>
                      <a:endParaRPr lang="en-AU"/>
                    </a:p>
                  </a:txBody>
                  <a:tcPr/>
                </a:tc>
                <a:tc gridSpan="3">
                  <a:txBody>
                    <a:bodyPr/>
                    <a:lstStyle/>
                    <a:p>
                      <a:pPr algn="ctr" fontAlgn="ctr"/>
                      <a:r>
                        <a:rPr lang="en-AU" sz="1100" b="1" u="none" strike="noStrike" dirty="0">
                          <a:effectLst/>
                        </a:rPr>
                        <a:t>public dialogue</a:t>
                      </a:r>
                      <a:endParaRPr lang="en-AU" sz="1100" b="1" i="0" u="none" strike="noStrike" dirty="0">
                        <a:solidFill>
                          <a:srgbClr val="000000"/>
                        </a:solidFill>
                        <a:effectLst/>
                        <a:latin typeface="Aptos Narrow" panose="020B0004020202020204" pitchFamily="34" charset="0"/>
                      </a:endParaRPr>
                    </a:p>
                  </a:txBody>
                  <a:tcPr marL="7620" marR="7620" marT="7620" marB="0" anchor="ctr"/>
                </a:tc>
                <a:tc hMerge="1">
                  <a:txBody>
                    <a:bodyPr/>
                    <a:lstStyle/>
                    <a:p>
                      <a:endParaRPr lang="en-AU"/>
                    </a:p>
                  </a:txBody>
                  <a:tcPr/>
                </a:tc>
                <a:tc hMerge="1">
                  <a:txBody>
                    <a:bodyPr/>
                    <a:lstStyle/>
                    <a:p>
                      <a:endParaRPr lang="en-AU"/>
                    </a:p>
                  </a:txBody>
                  <a:tcPr/>
                </a:tc>
                <a:tc gridSpan="3">
                  <a:txBody>
                    <a:bodyPr/>
                    <a:lstStyle/>
                    <a:p>
                      <a:pPr algn="ctr" fontAlgn="ctr"/>
                      <a:r>
                        <a:rPr lang="en-AU" sz="1100" b="1" u="none" strike="noStrike" dirty="0">
                          <a:effectLst/>
                        </a:rPr>
                        <a:t>unscripted monologue</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hMerge="1">
                  <a:txBody>
                    <a:bodyPr/>
                    <a:lstStyle/>
                    <a:p>
                      <a:endParaRPr lang="en-AU"/>
                    </a:p>
                  </a:txBody>
                  <a:tcPr/>
                </a:tc>
                <a:tc hMerge="1">
                  <a:txBody>
                    <a:bodyPr/>
                    <a:lstStyle/>
                    <a:p>
                      <a:endParaRPr lang="en-AU"/>
                    </a:p>
                  </a:txBody>
                  <a:tcPr/>
                </a:tc>
                <a:tc gridSpan="3">
                  <a:txBody>
                    <a:bodyPr/>
                    <a:lstStyle/>
                    <a:p>
                      <a:pPr algn="ctr" fontAlgn="ctr"/>
                      <a:r>
                        <a:rPr lang="en-AU" sz="1100" b="1" u="none" strike="noStrike">
                          <a:effectLst/>
                        </a:rPr>
                        <a:t>scripted monologue</a:t>
                      </a:r>
                      <a:endParaRPr lang="en-AU" sz="1100" b="1" i="0" u="none" strike="noStrike">
                        <a:solidFill>
                          <a:srgbClr val="000000"/>
                        </a:solidFill>
                        <a:effectLst/>
                        <a:latin typeface="Aptos Narrow" panose="020B0004020202020204" pitchFamily="34" charset="0"/>
                      </a:endParaRPr>
                    </a:p>
                  </a:txBody>
                  <a:tcPr marL="7620" marR="7620" marT="7620" marB="0" anchor="ct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358369916"/>
                  </a:ext>
                </a:extLst>
              </a:tr>
              <a:tr h="438090">
                <a:tc>
                  <a:txBody>
                    <a:bodyPr/>
                    <a:lstStyle/>
                    <a:p>
                      <a:pPr algn="l" fontAlgn="ctr"/>
                      <a:r>
                        <a:rPr lang="en-AU" sz="1100" b="1" u="none" strike="noStrike">
                          <a:effectLst/>
                        </a:rPr>
                        <a:t>Region</a:t>
                      </a:r>
                      <a:endParaRPr lang="en-AU"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Vulgar Tokens</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Tokens</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a:effectLst/>
                        </a:rPr>
                        <a:t>Percent</a:t>
                      </a:r>
                      <a:endParaRPr lang="en-AU" sz="1100" b="1"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a:effectLst/>
                        </a:rPr>
                        <a:t>Vulgar Tokens</a:t>
                      </a:r>
                      <a:endParaRPr lang="en-AU"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Tokens</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Percent</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Vulgar Tokens</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Tokens</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Percent</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Vulgar Tokens</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Tokens</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Percent</a:t>
                      </a:r>
                      <a:endParaRPr lang="en-AU" sz="1100" b="1"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096177094"/>
                  </a:ext>
                </a:extLst>
              </a:tr>
              <a:tr h="233649">
                <a:tc>
                  <a:txBody>
                    <a:bodyPr/>
                    <a:lstStyle/>
                    <a:p>
                      <a:pPr algn="l" fontAlgn="ctr"/>
                      <a:r>
                        <a:rPr lang="en-AU" sz="1100" u="none" strike="noStrike" dirty="0">
                          <a:effectLst/>
                        </a:rPr>
                        <a:t>Australia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146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206,544</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0.071</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163,595</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0.012</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23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147,533</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22</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109,371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0.02</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742052536"/>
                  </a:ext>
                </a:extLst>
              </a:tr>
              <a:tr h="233649">
                <a:tc>
                  <a:txBody>
                    <a:bodyPr/>
                    <a:lstStyle/>
                    <a:p>
                      <a:pPr algn="l" fontAlgn="ctr"/>
                      <a:r>
                        <a:rPr lang="en-AU" sz="1100" u="none" strike="noStrike" dirty="0">
                          <a:effectLst/>
                        </a:rPr>
                        <a:t>Canada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72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271,984</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0.026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24</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297,391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0.008</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10</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181,750</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18</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298,530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883436534"/>
                  </a:ext>
                </a:extLst>
              </a:tr>
              <a:tr h="233649">
                <a:tc>
                  <a:txBody>
                    <a:bodyPr/>
                    <a:lstStyle/>
                    <a:p>
                      <a:pPr algn="l" fontAlgn="ctr"/>
                      <a:r>
                        <a:rPr lang="en-AU" sz="1100" u="none" strike="noStrike">
                          <a:effectLst/>
                        </a:rPr>
                        <a:t>Great Britain</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126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261,576</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0.048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11</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192,483</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294,119</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3</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174,120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0.002</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926246741"/>
                  </a:ext>
                </a:extLst>
              </a:tr>
              <a:tr h="233649">
                <a:tc>
                  <a:txBody>
                    <a:bodyPr/>
                    <a:lstStyle/>
                    <a:p>
                      <a:pPr algn="l" fontAlgn="ctr"/>
                      <a:r>
                        <a:rPr lang="en-AU" sz="1100" u="none" strike="noStrike" dirty="0">
                          <a:effectLst/>
                        </a:rPr>
                        <a:t>Hong Kong</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74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485,383</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0.015</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17</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293,478</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257,041</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15</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257,831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34793545"/>
                  </a:ext>
                </a:extLst>
              </a:tr>
              <a:tr h="233649">
                <a:tc>
                  <a:txBody>
                    <a:bodyPr/>
                    <a:lstStyle/>
                    <a:p>
                      <a:pPr algn="l" fontAlgn="ctr"/>
                      <a:r>
                        <a:rPr lang="en-AU" sz="1100" u="none" strike="noStrike" dirty="0">
                          <a:effectLst/>
                        </a:rPr>
                        <a:t>India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237,108</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0.007</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2</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195,321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164,214</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7</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153,340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0.005</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863656851"/>
                  </a:ext>
                </a:extLst>
              </a:tr>
              <a:tr h="233649">
                <a:tc>
                  <a:txBody>
                    <a:bodyPr/>
                    <a:lstStyle/>
                    <a:p>
                      <a:pPr algn="l" fontAlgn="ctr"/>
                      <a:r>
                        <a:rPr lang="en-AU" sz="1100" u="none" strike="noStrike">
                          <a:effectLst/>
                        </a:rPr>
                        <a:t>Ireland</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196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205,032</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0.096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4</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169,785</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0.002</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158,834</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6</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108,709</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425800522"/>
                  </a:ext>
                </a:extLst>
              </a:tr>
              <a:tr h="233649">
                <a:tc>
                  <a:txBody>
                    <a:bodyPr/>
                    <a:lstStyle/>
                    <a:p>
                      <a:pPr algn="l" fontAlgn="ctr"/>
                      <a:r>
                        <a:rPr lang="en-AU" sz="1100" u="none" strike="noStrike" dirty="0">
                          <a:effectLst/>
                        </a:rPr>
                        <a:t>Jamaica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30</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236,258</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8</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191,304</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0.004</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39</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221,205</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5</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137,777</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0.004</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346590152"/>
                  </a:ext>
                </a:extLst>
              </a:tr>
              <a:tr h="233649">
                <a:tc>
                  <a:txBody>
                    <a:bodyPr/>
                    <a:lstStyle/>
                    <a:p>
                      <a:pPr algn="l" fontAlgn="ctr"/>
                      <a:r>
                        <a:rPr lang="en-AU" sz="1100" u="none" strike="noStrike" dirty="0">
                          <a:effectLst/>
                        </a:rPr>
                        <a:t>Kenya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63,073</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0.005</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151,371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6</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122,646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0.005</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509533477"/>
                  </a:ext>
                </a:extLst>
              </a:tr>
              <a:tr h="233649">
                <a:tc>
                  <a:txBody>
                    <a:bodyPr/>
                    <a:lstStyle/>
                    <a:p>
                      <a:pPr algn="l" fontAlgn="ctr"/>
                      <a:r>
                        <a:rPr lang="en-AU" sz="1100" u="none" strike="noStrike" dirty="0">
                          <a:effectLst/>
                        </a:rPr>
                        <a:t>New Zealand</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246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225,457</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0.109</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183,930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0.005</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171,280</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0.008</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128,076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0.007</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869199"/>
                  </a:ext>
                </a:extLst>
              </a:tr>
              <a:tr h="233649">
                <a:tc>
                  <a:txBody>
                    <a:bodyPr/>
                    <a:lstStyle/>
                    <a:p>
                      <a:pPr algn="l" fontAlgn="ctr"/>
                      <a:r>
                        <a:rPr lang="en-AU" sz="1100" u="none" strike="noStrike" dirty="0">
                          <a:effectLst/>
                        </a:rPr>
                        <a:t>Philippines</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28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204,346</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2</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162,356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215,569</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0.001</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4</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184,170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0.002</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776628900"/>
                  </a:ext>
                </a:extLst>
              </a:tr>
              <a:tr h="233649">
                <a:tc>
                  <a:txBody>
                    <a:bodyPr/>
                    <a:lstStyle/>
                    <a:p>
                      <a:pPr algn="l" fontAlgn="ctr"/>
                      <a:r>
                        <a:rPr lang="en-AU" sz="1100" u="none" strike="noStrike" dirty="0">
                          <a:effectLst/>
                        </a:rPr>
                        <a:t>Singapore</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82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226,537</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0.036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181,943</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0.005</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147,228</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0.002</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13</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120,700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0.011</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206094832"/>
                  </a:ext>
                </a:extLst>
              </a:tr>
              <a:tr h="233649">
                <a:tc>
                  <a:txBody>
                    <a:bodyPr/>
                    <a:lstStyle/>
                    <a:p>
                      <a:pPr algn="l" fontAlgn="ctr"/>
                      <a:r>
                        <a:rPr lang="en-AU" sz="1100" u="none" strike="noStrike" dirty="0">
                          <a:effectLst/>
                        </a:rPr>
                        <a:t>Sri Lanka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108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222,615</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0.049</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16</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177,260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0.009</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156,676</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0.003</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7</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113,641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839570514"/>
                  </a:ext>
                </a:extLst>
              </a:tr>
              <a:tr h="233649">
                <a:tc>
                  <a:txBody>
                    <a:bodyPr/>
                    <a:lstStyle/>
                    <a:p>
                      <a:pPr algn="l" fontAlgn="ctr"/>
                      <a:r>
                        <a:rPr lang="en-AU" sz="1100" u="none" strike="noStrike" dirty="0">
                          <a:effectLst/>
                        </a:rPr>
                        <a:t>Tanzania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8,625</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0.012</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16</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436,249</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0.004</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8</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102,479</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0.008</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693394715"/>
                  </a:ext>
                </a:extLst>
              </a:tr>
              <a:tr h="233649">
                <a:tc>
                  <a:txBody>
                    <a:bodyPr/>
                    <a:lstStyle/>
                    <a:p>
                      <a:pPr algn="l" fontAlgn="ctr"/>
                      <a:r>
                        <a:rPr lang="en-AU" sz="1100" u="none" strike="noStrike" dirty="0">
                          <a:effectLst/>
                        </a:rPr>
                        <a:t>United States</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80</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221,827</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0.036</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133697546"/>
                  </a:ext>
                </a:extLst>
              </a:tr>
              <a:tr h="233649">
                <a:tc>
                  <a:txBody>
                    <a:bodyPr/>
                    <a:lstStyle/>
                    <a:p>
                      <a:pPr algn="l" fontAlgn="ctr"/>
                      <a:r>
                        <a:rPr lang="en-AU" sz="1100" b="1" u="none" strike="noStrike" dirty="0">
                          <a:effectLst/>
                        </a:rPr>
                        <a:t>Total</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1,208</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3,076,365</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0.039</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146</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2,796,466</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0.005</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132</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2,115,449</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0.006</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123</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2,011,390</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0.006</a:t>
                      </a:r>
                      <a:endParaRPr lang="en-AU" sz="1100" b="1"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25937411"/>
                  </a:ext>
                </a:extLst>
              </a:tr>
            </a:tbl>
          </a:graphicData>
        </a:graphic>
      </p:graphicFrame>
    </p:spTree>
    <p:extLst>
      <p:ext uri="{BB962C8B-B14F-4D97-AF65-F5344CB8AC3E}">
        <p14:creationId xmlns:p14="http://schemas.microsoft.com/office/powerpoint/2010/main" val="294330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4FDE-85F9-F17C-ACD5-87267184A279}"/>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0C6AA2BA-E0DA-BEAE-64BE-585EEDE9A6A9}"/>
              </a:ext>
            </a:extLst>
          </p:cNvPr>
          <p:cNvSpPr>
            <a:spLocks noGrp="1"/>
          </p:cNvSpPr>
          <p:nvPr>
            <p:ph type="body" sz="quarter" idx="15"/>
          </p:nvPr>
        </p:nvSpPr>
        <p:spPr/>
        <p:txBody>
          <a:bodyPr>
            <a:normAutofit fontScale="77500" lnSpcReduction="20000"/>
          </a:bodyPr>
          <a:lstStyle/>
          <a:p>
            <a:r>
              <a:rPr lang="de-DE" b="0" dirty="0"/>
              <a:t>Schweinberger &amp; Burridge</a:t>
            </a:r>
            <a:br>
              <a:rPr lang="de-DE" b="0" dirty="0"/>
            </a:br>
            <a:r>
              <a:rPr lang="de-DE" b="0" dirty="0"/>
              <a:t>Vulgarity in Spoken Interaction across Varieties of English</a:t>
            </a:r>
            <a:endParaRPr lang="en-AU" b="0" dirty="0"/>
          </a:p>
        </p:txBody>
      </p:sp>
      <p:sp>
        <p:nvSpPr>
          <p:cNvPr id="6" name="Slide Number Placeholder 5">
            <a:extLst>
              <a:ext uri="{FF2B5EF4-FFF2-40B4-BE49-F238E27FC236}">
                <a16:creationId xmlns:a16="http://schemas.microsoft.com/office/drawing/2014/main" id="{EB0D19CE-87A8-BFB4-A078-9D65313FEDAF}"/>
              </a:ext>
            </a:extLst>
          </p:cNvPr>
          <p:cNvSpPr>
            <a:spLocks noGrp="1"/>
          </p:cNvSpPr>
          <p:nvPr>
            <p:ph type="sldNum" sz="quarter" idx="18"/>
          </p:nvPr>
        </p:nvSpPr>
        <p:spPr/>
        <p:txBody>
          <a:bodyPr/>
          <a:lstStyle/>
          <a:p>
            <a:fld id="{E917DE0E-AFB1-41FD-BC35-27DB61CA125F}" type="slidenum">
              <a:rPr lang="en-AU" smtClean="0"/>
              <a:pPr/>
              <a:t>9</a:t>
            </a:fld>
            <a:endParaRPr lang="en-AU" dirty="0"/>
          </a:p>
        </p:txBody>
      </p:sp>
      <p:pic>
        <p:nvPicPr>
          <p:cNvPr id="11" name="Picture 10" descr="A screenshot of a computer&#10;&#10;AI-generated content may be incorrect.">
            <a:extLst>
              <a:ext uri="{FF2B5EF4-FFF2-40B4-BE49-F238E27FC236}">
                <a16:creationId xmlns:a16="http://schemas.microsoft.com/office/drawing/2014/main" id="{488CB655-1EED-4BB4-44C5-9C070BD7CC07}"/>
              </a:ext>
            </a:extLst>
          </p:cNvPr>
          <p:cNvPicPr>
            <a:picLocks noChangeAspect="1"/>
          </p:cNvPicPr>
          <p:nvPr/>
        </p:nvPicPr>
        <p:blipFill>
          <a:blip r:embed="rId2"/>
          <a:stretch>
            <a:fillRect/>
          </a:stretch>
        </p:blipFill>
        <p:spPr>
          <a:xfrm>
            <a:off x="335360" y="764703"/>
            <a:ext cx="11521280" cy="5760639"/>
          </a:xfrm>
          <a:prstGeom prst="rect">
            <a:avLst/>
          </a:prstGeom>
        </p:spPr>
      </p:pic>
    </p:spTree>
    <p:extLst>
      <p:ext uri="{BB962C8B-B14F-4D97-AF65-F5344CB8AC3E}">
        <p14:creationId xmlns:p14="http://schemas.microsoft.com/office/powerpoint/2010/main" val="132261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niversity of Queensland">
  <a:themeElements>
    <a:clrScheme name="UQ PPT">
      <a:dk1>
        <a:sysClr val="windowText" lastClr="000000"/>
      </a:dk1>
      <a:lt1>
        <a:sysClr val="window" lastClr="FFFFFF"/>
      </a:lt1>
      <a:dk2>
        <a:srgbClr val="999490"/>
      </a:dk2>
      <a:lt2>
        <a:srgbClr val="D7D1CC"/>
      </a:lt2>
      <a:accent1>
        <a:srgbClr val="51247A"/>
      </a:accent1>
      <a:accent2>
        <a:srgbClr val="E62645"/>
      </a:accent2>
      <a:accent3>
        <a:srgbClr val="00A2C7"/>
      </a:accent3>
      <a:accent4>
        <a:srgbClr val="EB602B"/>
      </a:accent4>
      <a:accent5>
        <a:srgbClr val="4085C6"/>
      </a:accent5>
      <a:accent6>
        <a:srgbClr val="2EA836"/>
      </a:accent6>
      <a:hlink>
        <a:srgbClr val="00A2C7"/>
      </a:hlink>
      <a:folHlink>
        <a:srgbClr val="00A2C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Q PowerPoint Template v4.potx" id="{EB40B91F-2F7C-4628-893D-3539496D6C6A}" vid="{691CE4A2-4C6F-4895-A94C-37E246F52C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UQ PowerPoint Template v4</Template>
  <TotalTime>699</TotalTime>
  <Words>2492</Words>
  <Application>Microsoft Office PowerPoint</Application>
  <PresentationFormat>Widescreen</PresentationFormat>
  <Paragraphs>332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 Narrow</vt:lpstr>
      <vt:lpstr>Arial</vt:lpstr>
      <vt:lpstr>Calibri</vt:lpstr>
      <vt:lpstr>Courier New</vt:lpstr>
      <vt:lpstr>Wingdings</vt:lpstr>
      <vt:lpstr>University of Queensland</vt:lpstr>
      <vt:lpstr>Vulgarity in spoken interaction  across selected varieties of English</vt:lpstr>
      <vt:lpstr>Background</vt:lpstr>
      <vt:lpstr>Background</vt:lpstr>
      <vt:lpstr>Functions of Swearing/Vulgarity</vt:lpstr>
      <vt:lpstr>Research questions and hypotheses</vt:lpstr>
      <vt:lpstr>Data and Data Processing</vt:lpstr>
      <vt:lpstr>Methodology</vt:lpstr>
      <vt:lpstr>Data</vt:lpstr>
      <vt:lpstr>PowerPoint Presentation</vt:lpstr>
      <vt:lpstr>PowerPoint Presentation</vt:lpstr>
      <vt:lpstr>Findings</vt:lpstr>
      <vt:lpstr>Key Findings</vt:lpstr>
      <vt:lpstr>Problems</vt:lpstr>
      <vt:lpstr>References</vt:lpstr>
      <vt:lpstr>Vulgarity in spoken interaction  across selected varieties of English</vt:lpstr>
      <vt:lpstr>Findings</vt:lpstr>
      <vt:lpstr>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Rebekah</dc:creator>
  <cp:lastModifiedBy>Martin Schweinberger</cp:lastModifiedBy>
  <cp:revision>42</cp:revision>
  <cp:lastPrinted>2023-02-18T00:28:33Z</cp:lastPrinted>
  <dcterms:created xsi:type="dcterms:W3CDTF">2018-09-28T01:38:30Z</dcterms:created>
  <dcterms:modified xsi:type="dcterms:W3CDTF">2025-11-03T11:16:08Z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2023-07-18T10:59:29Z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2a6a2283-c6ce-4245-a2f7-c0f3e18c2add</vt:lpwstr>
  </property>
  <property fmtid="{D5CDD505-2E9C-101B-9397-08002B2CF9AE}" pid="8" name="MSIP_Label_0f488380-630a-4f55-a077-a19445e3f360_ContentBits">
    <vt:lpwstr>0</vt:lpwstr>
  </property>
</Properties>
</file>